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6" r:id="rId1"/>
  </p:sldMasterIdLst>
  <p:notesMasterIdLst>
    <p:notesMasterId r:id="rId24"/>
  </p:notes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9144000" cy="6858000" type="screen4x3"/>
  <p:notesSz cx="6858000" cy="9144000"/>
  <p:embeddedFontLst>
    <p:embeddedFont>
      <p:font typeface="Crimson Text" pitchFamily="2" charset="0"/>
      <p:regular r:id="rId25"/>
      <p:bold r:id="rId26"/>
      <p:italic r:id="rId27"/>
      <p:boldItalic r:id="rId28"/>
    </p:embeddedFont>
    <p:embeddedFont>
      <p:font typeface="EB Garamond" pitchFamily="2" charset="0"/>
      <p:regular r:id="rId29"/>
      <p:bold r:id="rId30"/>
      <p:italic r:id="rId31"/>
      <p:boldItalic r:id="rId32"/>
    </p:embeddedFont>
    <p:embeddedFont>
      <p:font typeface="Georgia" panose="02040502050405020303" pitchFamily="18" charset="0"/>
      <p:regular r:id="rId33"/>
      <p:bold r:id="rId34"/>
      <p:italic r:id="rId35"/>
      <p:boldItalic r:id="rId36"/>
    </p:embeddedFont>
    <p:embeddedFont>
      <p:font typeface="Merriweather Sans" pitchFamily="2" charset="77"/>
      <p:regular r:id="rId37"/>
    </p:embeddedFont>
    <p:embeddedFont>
      <p:font typeface="Roboto" panose="02000000000000000000" pitchFamily="2"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B9397A6-C30B-441D-8925-AF5196170D9C}">
  <a:tblStyle styleId="{5B9397A6-C30B-441D-8925-AF5196170D9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p:restoredTop sz="94694"/>
  </p:normalViewPr>
  <p:slideViewPr>
    <p:cSldViewPr snapToGrid="0">
      <p:cViewPr varScale="1">
        <p:scale>
          <a:sx n="121" d="100"/>
          <a:sy n="121" d="100"/>
        </p:scale>
        <p:origin x="1600"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ef6acace81_0_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gef6acace81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ef6acace81_0_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ef6acace81_0_4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7" name="Google Shape;457;gef6acace81_0_4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ef0bca46ef_0_527:notes"/>
          <p:cNvSpPr txBox="1">
            <a:spLocks noGrp="1"/>
          </p:cNvSpPr>
          <p:nvPr>
            <p:ph type="body" idx="1"/>
          </p:nvPr>
        </p:nvSpPr>
        <p:spPr>
          <a:xfrm>
            <a:off x="685800" y="4400550"/>
            <a:ext cx="5480100" cy="3594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gef0bca46ef_0_527:notes"/>
          <p:cNvSpPr>
            <a:spLocks noGrp="1" noRot="1" noChangeAspect="1"/>
          </p:cNvSpPr>
          <p:nvPr>
            <p:ph type="sldImg" idx="2"/>
          </p:nvPr>
        </p:nvSpPr>
        <p:spPr>
          <a:xfrm>
            <a:off x="1373188" y="1143000"/>
            <a:ext cx="4105200" cy="3079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ef427d8f21_0_349:notes"/>
          <p:cNvSpPr>
            <a:spLocks noGrp="1" noRot="1" noChangeAspect="1"/>
          </p:cNvSpPr>
          <p:nvPr>
            <p:ph type="sldImg" idx="2"/>
          </p:nvPr>
        </p:nvSpPr>
        <p:spPr>
          <a:xfrm>
            <a:off x="1373188" y="1143000"/>
            <a:ext cx="4105200" cy="3079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 name="Google Shape;475;gef427d8f21_0_349:notes"/>
          <p:cNvSpPr txBox="1">
            <a:spLocks noGrp="1"/>
          </p:cNvSpPr>
          <p:nvPr>
            <p:ph type="body" idx="1"/>
          </p:nvPr>
        </p:nvSpPr>
        <p:spPr>
          <a:xfrm>
            <a:off x="685800" y="4400550"/>
            <a:ext cx="5480100" cy="3594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gef427d8f21_0_349:notes"/>
          <p:cNvSpPr txBox="1">
            <a:spLocks noGrp="1"/>
          </p:cNvSpPr>
          <p:nvPr>
            <p:ph type="sldNum" idx="12"/>
          </p:nvPr>
        </p:nvSpPr>
        <p:spPr>
          <a:xfrm>
            <a:off x="3884613" y="8685213"/>
            <a:ext cx="2965500" cy="4524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ef0bca46ef_0_600:notes"/>
          <p:cNvSpPr>
            <a:spLocks noGrp="1" noRot="1" noChangeAspect="1"/>
          </p:cNvSpPr>
          <p:nvPr>
            <p:ph type="sldImg" idx="2"/>
          </p:nvPr>
        </p:nvSpPr>
        <p:spPr>
          <a:xfrm>
            <a:off x="1373188" y="1143000"/>
            <a:ext cx="4105200" cy="3079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ef0bca46ef_0_600:notes"/>
          <p:cNvSpPr txBox="1">
            <a:spLocks noGrp="1"/>
          </p:cNvSpPr>
          <p:nvPr>
            <p:ph type="body" idx="1"/>
          </p:nvPr>
        </p:nvSpPr>
        <p:spPr>
          <a:xfrm>
            <a:off x="685800" y="4400550"/>
            <a:ext cx="5480100" cy="3594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gef0bca46ef_0_600:notes"/>
          <p:cNvSpPr txBox="1">
            <a:spLocks noGrp="1"/>
          </p:cNvSpPr>
          <p:nvPr>
            <p:ph type="sldNum" idx="12"/>
          </p:nvPr>
        </p:nvSpPr>
        <p:spPr>
          <a:xfrm>
            <a:off x="3884613" y="8685213"/>
            <a:ext cx="2965500" cy="4524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ef427d8f21_0_491:notes"/>
          <p:cNvSpPr txBox="1">
            <a:spLocks noGrp="1"/>
          </p:cNvSpPr>
          <p:nvPr>
            <p:ph type="body" idx="1"/>
          </p:nvPr>
        </p:nvSpPr>
        <p:spPr>
          <a:xfrm>
            <a:off x="685800" y="4400550"/>
            <a:ext cx="5480100" cy="3594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gef427d8f21_0_491:notes"/>
          <p:cNvSpPr>
            <a:spLocks noGrp="1" noRot="1" noChangeAspect="1"/>
          </p:cNvSpPr>
          <p:nvPr>
            <p:ph type="sldImg" idx="2"/>
          </p:nvPr>
        </p:nvSpPr>
        <p:spPr>
          <a:xfrm>
            <a:off x="1373188" y="1143000"/>
            <a:ext cx="4105200" cy="3079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ef75d13159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ef75d13159_0_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9" name="Google Shape;529;gef75d13159_0_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ef75d13159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7" name="Google Shape;537;gef75d13159_0_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8" name="Google Shape;538;gef75d13159_0_1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ef0bca46ef_0_583:notes"/>
          <p:cNvSpPr txBox="1">
            <a:spLocks noGrp="1"/>
          </p:cNvSpPr>
          <p:nvPr>
            <p:ph type="body" idx="1"/>
          </p:nvPr>
        </p:nvSpPr>
        <p:spPr>
          <a:xfrm>
            <a:off x="685800" y="4400550"/>
            <a:ext cx="5480100" cy="3594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gef0bca46ef_0_583:notes"/>
          <p:cNvSpPr>
            <a:spLocks noGrp="1" noRot="1" noChangeAspect="1"/>
          </p:cNvSpPr>
          <p:nvPr>
            <p:ph type="sldImg" idx="2"/>
          </p:nvPr>
        </p:nvSpPr>
        <p:spPr>
          <a:xfrm>
            <a:off x="1373188" y="1143000"/>
            <a:ext cx="4105200" cy="3079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ef0bca46ef_0_726:notes"/>
          <p:cNvSpPr txBox="1">
            <a:spLocks noGrp="1"/>
          </p:cNvSpPr>
          <p:nvPr>
            <p:ph type="body" idx="1"/>
          </p:nvPr>
        </p:nvSpPr>
        <p:spPr>
          <a:xfrm>
            <a:off x="685800" y="4400550"/>
            <a:ext cx="5480100" cy="3594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gef0bca46ef_0_726:notes"/>
          <p:cNvSpPr>
            <a:spLocks noGrp="1" noRot="1" noChangeAspect="1"/>
          </p:cNvSpPr>
          <p:nvPr>
            <p:ph type="sldImg" idx="2"/>
          </p:nvPr>
        </p:nvSpPr>
        <p:spPr>
          <a:xfrm>
            <a:off x="1373188" y="1143000"/>
            <a:ext cx="4105200" cy="3079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ef0bca4c94_2_17:notes"/>
          <p:cNvSpPr txBox="1">
            <a:spLocks noGrp="1"/>
          </p:cNvSpPr>
          <p:nvPr>
            <p:ph type="body" idx="1"/>
          </p:nvPr>
        </p:nvSpPr>
        <p:spPr>
          <a:xfrm>
            <a:off x="685800" y="4400550"/>
            <a:ext cx="5480100" cy="3594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gef0bca4c94_2_17:notes"/>
          <p:cNvSpPr>
            <a:spLocks noGrp="1" noRot="1" noChangeAspect="1"/>
          </p:cNvSpPr>
          <p:nvPr>
            <p:ph type="sldImg" idx="2"/>
          </p:nvPr>
        </p:nvSpPr>
        <p:spPr>
          <a:xfrm>
            <a:off x="1373188" y="1143000"/>
            <a:ext cx="4105200" cy="3079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ef0bca46ef_0_7:notes"/>
          <p:cNvSpPr txBox="1">
            <a:spLocks noGrp="1"/>
          </p:cNvSpPr>
          <p:nvPr>
            <p:ph type="body" idx="1"/>
          </p:nvPr>
        </p:nvSpPr>
        <p:spPr>
          <a:xfrm>
            <a:off x="685800" y="4400550"/>
            <a:ext cx="5480100" cy="3594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t>Add references to Alavi, Le citation.</a:t>
            </a:r>
            <a:endParaRPr/>
          </a:p>
        </p:txBody>
      </p:sp>
      <p:sp>
        <p:nvSpPr>
          <p:cNvPr id="241" name="Google Shape;241;gef0bca46ef_0_7:notes"/>
          <p:cNvSpPr>
            <a:spLocks noGrp="1" noRot="1" noChangeAspect="1"/>
          </p:cNvSpPr>
          <p:nvPr>
            <p:ph type="sldImg" idx="2"/>
          </p:nvPr>
        </p:nvSpPr>
        <p:spPr>
          <a:xfrm>
            <a:off x="1373188" y="1143000"/>
            <a:ext cx="4105200" cy="3079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ef75d13159_0_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6" name="Google Shape;596;gef75d13159_0_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7" name="Google Shape;597;gef75d13159_0_1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4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3" name="Google Shape;603;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ef427d8f21_0_0:notes"/>
          <p:cNvSpPr txBox="1">
            <a:spLocks noGrp="1"/>
          </p:cNvSpPr>
          <p:nvPr>
            <p:ph type="body" idx="1"/>
          </p:nvPr>
        </p:nvSpPr>
        <p:spPr>
          <a:xfrm>
            <a:off x="685800" y="4400550"/>
            <a:ext cx="5480100" cy="3594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gef427d8f21_0_0:notes"/>
          <p:cNvSpPr>
            <a:spLocks noGrp="1" noRot="1" noChangeAspect="1"/>
          </p:cNvSpPr>
          <p:nvPr>
            <p:ph type="sldImg" idx="2"/>
          </p:nvPr>
        </p:nvSpPr>
        <p:spPr>
          <a:xfrm>
            <a:off x="1373188" y="1143000"/>
            <a:ext cx="4105200" cy="3079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ef22c269b4_0_7:notes"/>
          <p:cNvSpPr>
            <a:spLocks noGrp="1" noRot="1" noChangeAspect="1"/>
          </p:cNvSpPr>
          <p:nvPr>
            <p:ph type="sldImg" idx="2"/>
          </p:nvPr>
        </p:nvSpPr>
        <p:spPr>
          <a:xfrm>
            <a:off x="1373188" y="1143000"/>
            <a:ext cx="4105200" cy="3079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ef22c269b4_0_7:notes"/>
          <p:cNvSpPr txBox="1">
            <a:spLocks noGrp="1"/>
          </p:cNvSpPr>
          <p:nvPr>
            <p:ph type="body" idx="1"/>
          </p:nvPr>
        </p:nvSpPr>
        <p:spPr>
          <a:xfrm>
            <a:off x="685800" y="4400550"/>
            <a:ext cx="5480100" cy="3594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gef22c269b4_0_7:notes"/>
          <p:cNvSpPr txBox="1">
            <a:spLocks noGrp="1"/>
          </p:cNvSpPr>
          <p:nvPr>
            <p:ph type="sldNum" idx="12"/>
          </p:nvPr>
        </p:nvSpPr>
        <p:spPr>
          <a:xfrm>
            <a:off x="3884613" y="8685213"/>
            <a:ext cx="2965500" cy="4524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ef22c269b4_0_0:notes"/>
          <p:cNvSpPr txBox="1">
            <a:spLocks noGrp="1"/>
          </p:cNvSpPr>
          <p:nvPr>
            <p:ph type="body" idx="1"/>
          </p:nvPr>
        </p:nvSpPr>
        <p:spPr>
          <a:xfrm>
            <a:off x="685800" y="4400550"/>
            <a:ext cx="5480100" cy="3594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gef22c269b4_0_0:notes"/>
          <p:cNvSpPr>
            <a:spLocks noGrp="1" noRot="1" noChangeAspect="1"/>
          </p:cNvSpPr>
          <p:nvPr>
            <p:ph type="sldImg" idx="2"/>
          </p:nvPr>
        </p:nvSpPr>
        <p:spPr>
          <a:xfrm>
            <a:off x="1373188" y="1143000"/>
            <a:ext cx="4105200" cy="3079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ef427d8f21_0_6:notes"/>
          <p:cNvSpPr txBox="1">
            <a:spLocks noGrp="1"/>
          </p:cNvSpPr>
          <p:nvPr>
            <p:ph type="body" idx="1"/>
          </p:nvPr>
        </p:nvSpPr>
        <p:spPr>
          <a:xfrm>
            <a:off x="685800" y="4400550"/>
            <a:ext cx="5480100" cy="3594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gef427d8f21_0_6:notes"/>
          <p:cNvSpPr>
            <a:spLocks noGrp="1" noRot="1" noChangeAspect="1"/>
          </p:cNvSpPr>
          <p:nvPr>
            <p:ph type="sldImg" idx="2"/>
          </p:nvPr>
        </p:nvSpPr>
        <p:spPr>
          <a:xfrm>
            <a:off x="1373188" y="1143000"/>
            <a:ext cx="4105200" cy="3079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ef0bca46ef_0_368:notes"/>
          <p:cNvSpPr txBox="1">
            <a:spLocks noGrp="1"/>
          </p:cNvSpPr>
          <p:nvPr>
            <p:ph type="body" idx="1"/>
          </p:nvPr>
        </p:nvSpPr>
        <p:spPr>
          <a:xfrm>
            <a:off x="685800" y="4400550"/>
            <a:ext cx="5480100" cy="3594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gef0bca46ef_0_368:notes"/>
          <p:cNvSpPr>
            <a:spLocks noGrp="1" noRot="1" noChangeAspect="1"/>
          </p:cNvSpPr>
          <p:nvPr>
            <p:ph type="sldImg" idx="2"/>
          </p:nvPr>
        </p:nvSpPr>
        <p:spPr>
          <a:xfrm>
            <a:off x="1373188" y="1143000"/>
            <a:ext cx="4105200" cy="3079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ebf1e3cd89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gebf1e3cd89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2" name="Google Shape;382;gebf1e3cd89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ef0bca46ef_0_363:notes"/>
          <p:cNvSpPr txBox="1">
            <a:spLocks noGrp="1"/>
          </p:cNvSpPr>
          <p:nvPr>
            <p:ph type="body" idx="1"/>
          </p:nvPr>
        </p:nvSpPr>
        <p:spPr>
          <a:xfrm>
            <a:off x="685800" y="4400550"/>
            <a:ext cx="5480100" cy="3594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gef0bca46ef_0_363:notes"/>
          <p:cNvSpPr>
            <a:spLocks noGrp="1" noRot="1" noChangeAspect="1"/>
          </p:cNvSpPr>
          <p:nvPr>
            <p:ph type="sldImg" idx="2"/>
          </p:nvPr>
        </p:nvSpPr>
        <p:spPr>
          <a:xfrm>
            <a:off x="1373188" y="1143000"/>
            <a:ext cx="4105200" cy="3079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ebf1e3cd89_0_143:notes"/>
          <p:cNvSpPr txBox="1">
            <a:spLocks noGrp="1"/>
          </p:cNvSpPr>
          <p:nvPr>
            <p:ph type="body" idx="1"/>
          </p:nvPr>
        </p:nvSpPr>
        <p:spPr>
          <a:xfrm>
            <a:off x="685800" y="4400550"/>
            <a:ext cx="5480100" cy="3594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gebf1e3cd89_0_143:notes"/>
          <p:cNvSpPr>
            <a:spLocks noGrp="1" noRot="1" noChangeAspect="1"/>
          </p:cNvSpPr>
          <p:nvPr>
            <p:ph type="sldImg" idx="2"/>
          </p:nvPr>
        </p:nvSpPr>
        <p:spPr>
          <a:xfrm>
            <a:off x="1373188" y="1143000"/>
            <a:ext cx="4105200" cy="3079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sislaid (valge)">
  <p:cSld name="Esislaid (valge)">
    <p:spTree>
      <p:nvGrpSpPr>
        <p:cNvPr id="1" name="Shape 12"/>
        <p:cNvGrpSpPr/>
        <p:nvPr/>
      </p:nvGrpSpPr>
      <p:grpSpPr>
        <a:xfrm>
          <a:off x="0" y="0"/>
          <a:ext cx="0" cy="0"/>
          <a:chOff x="0" y="0"/>
          <a:chExt cx="0" cy="0"/>
        </a:xfrm>
      </p:grpSpPr>
      <p:sp>
        <p:nvSpPr>
          <p:cNvPr id="13" name="Google Shape;13;p2"/>
          <p:cNvSpPr txBox="1">
            <a:spLocks noGrp="1"/>
          </p:cNvSpPr>
          <p:nvPr>
            <p:ph type="ctrTitle"/>
          </p:nvPr>
        </p:nvSpPr>
        <p:spPr>
          <a:xfrm>
            <a:off x="818703" y="2607308"/>
            <a:ext cx="7772400" cy="1496859"/>
          </a:xfrm>
          <a:prstGeom prst="rect">
            <a:avLst/>
          </a:prstGeom>
          <a:noFill/>
          <a:ln>
            <a:noFill/>
          </a:ln>
        </p:spPr>
        <p:txBody>
          <a:bodyPr spcFirstLastPara="1" wrap="square" lIns="91425" tIns="45700" rIns="91425" bIns="45700" anchor="t" anchorCtr="0">
            <a:noAutofit/>
          </a:bodyPr>
          <a:lstStyle>
            <a:lvl1pPr lvl="0" algn="l">
              <a:lnSpc>
                <a:spcPct val="53000"/>
              </a:lnSpc>
              <a:spcBef>
                <a:spcPts val="0"/>
              </a:spcBef>
              <a:spcAft>
                <a:spcPts val="0"/>
              </a:spcAft>
              <a:buClr>
                <a:schemeClr val="dk1"/>
              </a:buClr>
              <a:buSzPts val="8800"/>
              <a:buFont typeface="Times New Roman"/>
              <a:buNone/>
              <a:defRPr sz="8800">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2"/>
          <p:cNvSpPr txBox="1">
            <a:spLocks noGrp="1"/>
          </p:cNvSpPr>
          <p:nvPr>
            <p:ph type="subTitle" idx="1"/>
          </p:nvPr>
        </p:nvSpPr>
        <p:spPr>
          <a:xfrm>
            <a:off x="808069" y="4114800"/>
            <a:ext cx="7182297" cy="1153632"/>
          </a:xfrm>
          <a:prstGeom prst="rect">
            <a:avLst/>
          </a:prstGeom>
          <a:noFill/>
          <a:ln>
            <a:noFill/>
          </a:ln>
        </p:spPr>
        <p:txBody>
          <a:bodyPr spcFirstLastPara="1" wrap="square" lIns="36000" tIns="180000" rIns="91425" bIns="45700" anchor="t" anchorCtr="0">
            <a:noAutofit/>
          </a:bodyPr>
          <a:lstStyle>
            <a:lvl1pPr lvl="0" algn="l">
              <a:lnSpc>
                <a:spcPct val="50000"/>
              </a:lnSpc>
              <a:spcBef>
                <a:spcPts val="1000"/>
              </a:spcBef>
              <a:spcAft>
                <a:spcPts val="0"/>
              </a:spcAft>
              <a:buSzPts val="2400"/>
              <a:buNone/>
              <a:defRPr sz="2400" cap="small">
                <a:latin typeface="Times New Roman"/>
                <a:ea typeface="Times New Roman"/>
                <a:cs typeface="Times New Roman"/>
                <a:sym typeface="Times New Roman"/>
              </a:defRPr>
            </a:lvl1pPr>
            <a:lvl2pPr lvl="1" algn="ctr">
              <a:lnSpc>
                <a:spcPct val="120000"/>
              </a:lnSpc>
              <a:spcBef>
                <a:spcPts val="500"/>
              </a:spcBef>
              <a:spcAft>
                <a:spcPts val="0"/>
              </a:spcAft>
              <a:buSzPts val="2000"/>
              <a:buNone/>
              <a:defRPr sz="2000"/>
            </a:lvl2pPr>
            <a:lvl3pPr lvl="2" algn="ctr">
              <a:lnSpc>
                <a:spcPct val="120000"/>
              </a:lnSpc>
              <a:spcBef>
                <a:spcPts val="500"/>
              </a:spcBef>
              <a:spcAft>
                <a:spcPts val="0"/>
              </a:spcAft>
              <a:buSzPts val="1800"/>
              <a:buNone/>
              <a:defRPr sz="1800"/>
            </a:lvl3pPr>
            <a:lvl4pPr lvl="3" algn="ctr">
              <a:lnSpc>
                <a:spcPct val="120000"/>
              </a:lnSpc>
              <a:spcBef>
                <a:spcPts val="500"/>
              </a:spcBef>
              <a:spcAft>
                <a:spcPts val="0"/>
              </a:spcAft>
              <a:buSzPts val="1600"/>
              <a:buNone/>
              <a:defRPr sz="1600"/>
            </a:lvl4pPr>
            <a:lvl5pPr lvl="4" algn="ctr">
              <a:lnSpc>
                <a:spcPct val="12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jutt pealkirjaga 01">
  <p:cSld name="jutt pealkirjaga 01">
    <p:spTree>
      <p:nvGrpSpPr>
        <p:cNvPr id="1" name="Shape 48"/>
        <p:cNvGrpSpPr/>
        <p:nvPr/>
      </p:nvGrpSpPr>
      <p:grpSpPr>
        <a:xfrm>
          <a:off x="0" y="0"/>
          <a:ext cx="0" cy="0"/>
          <a:chOff x="0" y="0"/>
          <a:chExt cx="0" cy="0"/>
        </a:xfrm>
      </p:grpSpPr>
      <p:sp>
        <p:nvSpPr>
          <p:cNvPr id="49" name="Google Shape;49;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b" anchorCtr="0">
            <a:noAutofit/>
          </a:bodyPr>
          <a:lstStyle>
            <a:lvl1pPr lvl="0" algn="l">
              <a:lnSpc>
                <a:spcPct val="54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11"/>
          <p:cNvSpPr txBox="1">
            <a:spLocks noGrp="1"/>
          </p:cNvSpPr>
          <p:nvPr>
            <p:ph type="body" idx="1"/>
          </p:nvPr>
        </p:nvSpPr>
        <p:spPr>
          <a:xfrm>
            <a:off x="625320" y="1834816"/>
            <a:ext cx="7909080" cy="4045284"/>
          </a:xfrm>
          <a:prstGeom prst="rect">
            <a:avLst/>
          </a:prstGeom>
          <a:noFill/>
          <a:ln>
            <a:noFill/>
          </a:ln>
        </p:spPr>
        <p:txBody>
          <a:bodyPr spcFirstLastPara="1" wrap="square" lIns="91425" tIns="45700" rIns="91425" bIns="45700" anchor="t" anchorCtr="0">
            <a:noAutofit/>
          </a:bodyPr>
          <a:lstStyle>
            <a:lvl1pPr marL="457200" lvl="0" indent="-406400" algn="l">
              <a:lnSpc>
                <a:spcPct val="120000"/>
              </a:lnSpc>
              <a:spcBef>
                <a:spcPts val="1000"/>
              </a:spcBef>
              <a:spcAft>
                <a:spcPts val="0"/>
              </a:spcAft>
              <a:buSzPts val="2800"/>
              <a:buFont typeface="Merriweather Sans"/>
              <a:buChar char="-"/>
              <a:defRPr sz="2800"/>
            </a:lvl1pPr>
            <a:lvl2pPr marL="914400" lvl="1" indent="-381000" algn="l">
              <a:lnSpc>
                <a:spcPct val="120000"/>
              </a:lnSpc>
              <a:spcBef>
                <a:spcPts val="500"/>
              </a:spcBef>
              <a:spcAft>
                <a:spcPts val="0"/>
              </a:spcAft>
              <a:buSzPts val="2400"/>
              <a:buFont typeface="Merriweather Sans"/>
              <a:buChar char="-"/>
              <a:defRPr sz="2400"/>
            </a:lvl2pPr>
            <a:lvl3pPr marL="1371600" lvl="2" indent="-355600" algn="l">
              <a:lnSpc>
                <a:spcPct val="120000"/>
              </a:lnSpc>
              <a:spcBef>
                <a:spcPts val="500"/>
              </a:spcBef>
              <a:spcAft>
                <a:spcPts val="0"/>
              </a:spcAft>
              <a:buSzPts val="2000"/>
              <a:buFont typeface="Merriweather Sans"/>
              <a:buChar char="-"/>
              <a:defRPr sz="20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1" name="Google Shape;51;p11"/>
          <p:cNvPicPr preferRelativeResize="0"/>
          <p:nvPr/>
        </p:nvPicPr>
        <p:blipFill rotWithShape="1">
          <a:blip r:embed="rId2">
            <a:alphaModFix/>
          </a:blip>
          <a:srcRect/>
          <a:stretch/>
        </p:blipFill>
        <p:spPr>
          <a:xfrm>
            <a:off x="426084" y="5976607"/>
            <a:ext cx="1787398" cy="514898"/>
          </a:xfrm>
          <a:prstGeom prst="rect">
            <a:avLst/>
          </a:prstGeom>
          <a:noFill/>
          <a:ln>
            <a:noFill/>
          </a:ln>
        </p:spPr>
      </p:pic>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jutt pealkirjaga 02">
  <p:cSld name="jutt pealkirjaga 02">
    <p:spTree>
      <p:nvGrpSpPr>
        <p:cNvPr id="1" name="Shape 52"/>
        <p:cNvGrpSpPr/>
        <p:nvPr/>
      </p:nvGrpSpPr>
      <p:grpSpPr>
        <a:xfrm>
          <a:off x="0" y="0"/>
          <a:ext cx="0" cy="0"/>
          <a:chOff x="0" y="0"/>
          <a:chExt cx="0" cy="0"/>
        </a:xfrm>
      </p:grpSpPr>
      <p:sp>
        <p:nvSpPr>
          <p:cNvPr id="53" name="Google Shape;53;p12"/>
          <p:cNvSpPr txBox="1">
            <a:spLocks noGrp="1"/>
          </p:cNvSpPr>
          <p:nvPr>
            <p:ph type="title"/>
          </p:nvPr>
        </p:nvSpPr>
        <p:spPr>
          <a:xfrm>
            <a:off x="596900" y="314574"/>
            <a:ext cx="7962900" cy="1234826"/>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3200"/>
              <a:buFont typeface="Times New Roman"/>
              <a:buNone/>
              <a:defRPr sz="3200" i="0">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12"/>
          <p:cNvSpPr txBox="1">
            <a:spLocks noGrp="1"/>
          </p:cNvSpPr>
          <p:nvPr>
            <p:ph type="body" idx="1"/>
          </p:nvPr>
        </p:nvSpPr>
        <p:spPr>
          <a:xfrm>
            <a:off x="625320" y="1834816"/>
            <a:ext cx="7909080" cy="4045284"/>
          </a:xfrm>
          <a:prstGeom prst="rect">
            <a:avLst/>
          </a:prstGeom>
          <a:noFill/>
          <a:ln>
            <a:noFill/>
          </a:ln>
        </p:spPr>
        <p:txBody>
          <a:bodyPr spcFirstLastPara="1" wrap="square" lIns="91425" tIns="45700" rIns="91425" bIns="45700" anchor="t" anchorCtr="0">
            <a:noAutofit/>
          </a:bodyPr>
          <a:lstStyle>
            <a:lvl1pPr marL="457200" lvl="0" indent="-406400" algn="l">
              <a:lnSpc>
                <a:spcPct val="120000"/>
              </a:lnSpc>
              <a:spcBef>
                <a:spcPts val="1000"/>
              </a:spcBef>
              <a:spcAft>
                <a:spcPts val="0"/>
              </a:spcAft>
              <a:buSzPts val="2800"/>
              <a:buFont typeface="Merriweather Sans"/>
              <a:buChar char="-"/>
              <a:defRPr sz="2800"/>
            </a:lvl1pPr>
            <a:lvl2pPr marL="914400" lvl="1" indent="-381000" algn="l">
              <a:lnSpc>
                <a:spcPct val="120000"/>
              </a:lnSpc>
              <a:spcBef>
                <a:spcPts val="500"/>
              </a:spcBef>
              <a:spcAft>
                <a:spcPts val="0"/>
              </a:spcAft>
              <a:buSzPts val="2400"/>
              <a:buFont typeface="Merriweather Sans"/>
              <a:buChar char="-"/>
              <a:defRPr sz="2400"/>
            </a:lvl2pPr>
            <a:lvl3pPr marL="1371600" lvl="2" indent="-355600" algn="l">
              <a:lnSpc>
                <a:spcPct val="120000"/>
              </a:lnSpc>
              <a:spcBef>
                <a:spcPts val="500"/>
              </a:spcBef>
              <a:spcAft>
                <a:spcPts val="0"/>
              </a:spcAft>
              <a:buSzPts val="2000"/>
              <a:buFont typeface="Merriweather Sans"/>
              <a:buChar char="-"/>
              <a:defRPr sz="20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5" name="Google Shape;55;p12"/>
          <p:cNvPicPr preferRelativeResize="0"/>
          <p:nvPr/>
        </p:nvPicPr>
        <p:blipFill rotWithShape="1">
          <a:blip r:embed="rId2">
            <a:alphaModFix/>
          </a:blip>
          <a:srcRect/>
          <a:stretch/>
        </p:blipFill>
        <p:spPr>
          <a:xfrm>
            <a:off x="426084" y="5976607"/>
            <a:ext cx="1787398" cy="514898"/>
          </a:xfrm>
          <a:prstGeom prst="rect">
            <a:avLst/>
          </a:prstGeom>
          <a:noFill/>
          <a:ln>
            <a:noFill/>
          </a:ln>
        </p:spPr>
      </p:pic>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lt">
  <p:cSld name="pilt">
    <p:spTree>
      <p:nvGrpSpPr>
        <p:cNvPr id="1" name="Shape 56"/>
        <p:cNvGrpSpPr/>
        <p:nvPr/>
      </p:nvGrpSpPr>
      <p:grpSpPr>
        <a:xfrm>
          <a:off x="0" y="0"/>
          <a:ext cx="0" cy="0"/>
          <a:chOff x="0" y="0"/>
          <a:chExt cx="0" cy="0"/>
        </a:xfrm>
      </p:grpSpPr>
      <p:sp>
        <p:nvSpPr>
          <p:cNvPr id="57" name="Google Shape;57;p13"/>
          <p:cNvSpPr>
            <a:spLocks noGrp="1"/>
          </p:cNvSpPr>
          <p:nvPr>
            <p:ph type="pic" idx="2"/>
          </p:nvPr>
        </p:nvSpPr>
        <p:spPr>
          <a:xfrm>
            <a:off x="0" y="0"/>
            <a:ext cx="9144000" cy="6858000"/>
          </a:xfrm>
          <a:prstGeom prst="rect">
            <a:avLst/>
          </a:prstGeom>
          <a:noFill/>
          <a:ln>
            <a:noFill/>
          </a:ln>
        </p:spPr>
        <p:txBody>
          <a:bodyPr spcFirstLastPara="1" wrap="square" lIns="91425" tIns="45700" rIns="91425" bIns="45700" anchor="t" anchorCtr="0">
            <a:noAutofit/>
          </a:bodyPr>
          <a:lstStyle>
            <a:lvl1pPr marR="0" lvl="0" algn="ctr" rtl="0">
              <a:lnSpc>
                <a:spcPct val="120000"/>
              </a:lnSpc>
              <a:spcBef>
                <a:spcPts val="1000"/>
              </a:spcBef>
              <a:spcAft>
                <a:spcPts val="0"/>
              </a:spcAft>
              <a:buClr>
                <a:srgbClr val="9B002B"/>
              </a:buClr>
              <a:buSzPts val="2000"/>
              <a:buFont typeface="Merriweather Sans"/>
              <a:buNone/>
              <a:defRPr sz="2000" b="0" i="0" u="none" strike="noStrike" cap="none">
                <a:solidFill>
                  <a:schemeClr val="dk1"/>
                </a:solidFill>
                <a:latin typeface="Times New Roman"/>
                <a:ea typeface="Times New Roman"/>
                <a:cs typeface="Times New Roman"/>
                <a:sym typeface="Times New Roman"/>
              </a:defRPr>
            </a:lvl1pPr>
            <a:lvl2pPr marR="0" lvl="1" algn="l" rtl="0">
              <a:lnSpc>
                <a:spcPct val="120000"/>
              </a:lnSpc>
              <a:spcBef>
                <a:spcPts val="500"/>
              </a:spcBef>
              <a:spcAft>
                <a:spcPts val="0"/>
              </a:spcAft>
              <a:buClr>
                <a:srgbClr val="9B002B"/>
              </a:buClr>
              <a:buSzPts val="1900"/>
              <a:buFont typeface="Merriweather Sans"/>
              <a:buChar char="-"/>
              <a:defRPr sz="1900" b="0" i="0" u="none" strike="noStrike" cap="none">
                <a:solidFill>
                  <a:schemeClr val="dk1"/>
                </a:solidFill>
                <a:latin typeface="Times New Roman"/>
                <a:ea typeface="Times New Roman"/>
                <a:cs typeface="Times New Roman"/>
                <a:sym typeface="Times New Roman"/>
              </a:defRPr>
            </a:lvl2pPr>
            <a:lvl3pPr marR="0" lvl="2" algn="l" rtl="0">
              <a:lnSpc>
                <a:spcPct val="120000"/>
              </a:lnSpc>
              <a:spcBef>
                <a:spcPts val="500"/>
              </a:spcBef>
              <a:spcAft>
                <a:spcPts val="0"/>
              </a:spcAft>
              <a:buClr>
                <a:srgbClr val="9B002B"/>
              </a:buClr>
              <a:buSzPts val="1800"/>
              <a:buFont typeface="Merriweather Sans"/>
              <a:buChar char="-"/>
              <a:defRPr sz="1800" b="0" i="0" u="none" strike="noStrike" cap="none">
                <a:solidFill>
                  <a:schemeClr val="dk1"/>
                </a:solidFill>
                <a:latin typeface="Times New Roman"/>
                <a:ea typeface="Times New Roman"/>
                <a:cs typeface="Times New Roman"/>
                <a:sym typeface="Times New Roman"/>
              </a:defRPr>
            </a:lvl3pPr>
            <a:lvl4pPr marR="0" lvl="3" algn="l" rtl="0">
              <a:lnSpc>
                <a:spcPct val="120000"/>
              </a:lnSpc>
              <a:spcBef>
                <a:spcPts val="500"/>
              </a:spcBef>
              <a:spcAft>
                <a:spcPts val="0"/>
              </a:spcAft>
              <a:buClr>
                <a:srgbClr val="9B002B"/>
              </a:buClr>
              <a:buSzPts val="1700"/>
              <a:buFont typeface="Merriweather Sans"/>
              <a:buChar char="-"/>
              <a:defRPr sz="1700" b="0" i="0" u="none" strike="noStrike" cap="none">
                <a:solidFill>
                  <a:schemeClr val="dk1"/>
                </a:solidFill>
                <a:latin typeface="Times New Roman"/>
                <a:ea typeface="Times New Roman"/>
                <a:cs typeface="Times New Roman"/>
                <a:sym typeface="Times New Roman"/>
              </a:defRPr>
            </a:lvl4pPr>
            <a:lvl5pPr marR="0" lvl="4" algn="l" rtl="0">
              <a:lnSpc>
                <a:spcPct val="120000"/>
              </a:lnSpc>
              <a:spcBef>
                <a:spcPts val="500"/>
              </a:spcBef>
              <a:spcAft>
                <a:spcPts val="0"/>
              </a:spcAft>
              <a:buClr>
                <a:srgbClr val="9B002B"/>
              </a:buClr>
              <a:buSzPts val="1800"/>
              <a:buFont typeface="Merriweather Sans"/>
              <a:buChar char="-"/>
              <a:defRPr sz="1800" b="0" i="0" u="none" strike="noStrike" cap="none">
                <a:solidFill>
                  <a:schemeClr val="dk1"/>
                </a:solidFill>
                <a:latin typeface="Times New Roman"/>
                <a:ea typeface="Times New Roman"/>
                <a:cs typeface="Times New Roman"/>
                <a:sym typeface="Times New Roman"/>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9pPr>
          </a:lstStyle>
          <a:p>
            <a:endParaRPr/>
          </a:p>
        </p:txBody>
      </p:sp>
      <p:pic>
        <p:nvPicPr>
          <p:cNvPr id="58" name="Google Shape;58;p13"/>
          <p:cNvPicPr preferRelativeResize="0"/>
          <p:nvPr/>
        </p:nvPicPr>
        <p:blipFill rotWithShape="1">
          <a:blip r:embed="rId2">
            <a:alphaModFix/>
          </a:blip>
          <a:srcRect/>
          <a:stretch/>
        </p:blipFill>
        <p:spPr>
          <a:xfrm>
            <a:off x="426084" y="5976607"/>
            <a:ext cx="1787398" cy="514898"/>
          </a:xfrm>
          <a:prstGeom prst="rect">
            <a:avLst/>
          </a:prstGeom>
          <a:noFill/>
          <a:ln>
            <a:noFill/>
          </a:ln>
        </p:spPr>
      </p:pic>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õrdlus 01">
  <p:cSld name="võrdlus 01">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54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14"/>
          <p:cNvSpPr txBox="1">
            <a:spLocks noGrp="1"/>
          </p:cNvSpPr>
          <p:nvPr>
            <p:ph type="body" idx="1"/>
          </p:nvPr>
        </p:nvSpPr>
        <p:spPr>
          <a:xfrm>
            <a:off x="622300" y="1858963"/>
            <a:ext cx="3724275" cy="3912269"/>
          </a:xfrm>
          <a:prstGeom prst="rect">
            <a:avLst/>
          </a:prstGeom>
          <a:noFill/>
          <a:ln>
            <a:noFill/>
          </a:ln>
        </p:spPr>
        <p:txBody>
          <a:bodyPr spcFirstLastPara="1" wrap="square" lIns="91425" tIns="45700" rIns="91425" bIns="45700" anchor="t" anchorCtr="0">
            <a:no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14"/>
          <p:cNvSpPr txBox="1">
            <a:spLocks noGrp="1"/>
          </p:cNvSpPr>
          <p:nvPr>
            <p:ph type="body" idx="2"/>
          </p:nvPr>
        </p:nvSpPr>
        <p:spPr>
          <a:xfrm>
            <a:off x="4810125" y="1858963"/>
            <a:ext cx="3724275" cy="3912269"/>
          </a:xfrm>
          <a:prstGeom prst="rect">
            <a:avLst/>
          </a:prstGeom>
          <a:noFill/>
          <a:ln>
            <a:noFill/>
          </a:ln>
        </p:spPr>
        <p:txBody>
          <a:bodyPr spcFirstLastPara="1" wrap="square" lIns="91425" tIns="45700" rIns="91425" bIns="45700" anchor="t" anchorCtr="0">
            <a:no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3" name="Google Shape;63;p14"/>
          <p:cNvPicPr preferRelativeResize="0"/>
          <p:nvPr/>
        </p:nvPicPr>
        <p:blipFill rotWithShape="1">
          <a:blip r:embed="rId2">
            <a:alphaModFix/>
          </a:blip>
          <a:srcRect/>
          <a:stretch/>
        </p:blipFill>
        <p:spPr>
          <a:xfrm>
            <a:off x="426084" y="5976607"/>
            <a:ext cx="1787398" cy="514898"/>
          </a:xfrm>
          <a:prstGeom prst="rect">
            <a:avLst/>
          </a:prstGeom>
          <a:noFill/>
          <a:ln>
            <a:noFill/>
          </a:ln>
        </p:spPr>
      </p:pic>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õrdlus 02">
  <p:cSld name="võrdlus 02">
    <p:spTree>
      <p:nvGrpSpPr>
        <p:cNvPr id="1" name="Shape 64"/>
        <p:cNvGrpSpPr/>
        <p:nvPr/>
      </p:nvGrpSpPr>
      <p:grpSpPr>
        <a:xfrm>
          <a:off x="0" y="0"/>
          <a:ext cx="0" cy="0"/>
          <a:chOff x="0" y="0"/>
          <a:chExt cx="0" cy="0"/>
        </a:xfrm>
      </p:grpSpPr>
      <p:sp>
        <p:nvSpPr>
          <p:cNvPr id="65" name="Google Shape;65;p15"/>
          <p:cNvSpPr txBox="1">
            <a:spLocks noGrp="1"/>
          </p:cNvSpPr>
          <p:nvPr>
            <p:ph type="body" idx="1"/>
          </p:nvPr>
        </p:nvSpPr>
        <p:spPr>
          <a:xfrm>
            <a:off x="622300" y="1858963"/>
            <a:ext cx="3724275" cy="3912269"/>
          </a:xfrm>
          <a:prstGeom prst="rect">
            <a:avLst/>
          </a:prstGeom>
          <a:noFill/>
          <a:ln>
            <a:noFill/>
          </a:ln>
        </p:spPr>
        <p:txBody>
          <a:bodyPr spcFirstLastPara="1" wrap="square" lIns="91425" tIns="45700" rIns="91425" bIns="45700" anchor="t" anchorCtr="0">
            <a:no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15"/>
          <p:cNvSpPr txBox="1">
            <a:spLocks noGrp="1"/>
          </p:cNvSpPr>
          <p:nvPr>
            <p:ph type="body" idx="2"/>
          </p:nvPr>
        </p:nvSpPr>
        <p:spPr>
          <a:xfrm>
            <a:off x="4810125" y="1858963"/>
            <a:ext cx="3724275" cy="3912269"/>
          </a:xfrm>
          <a:prstGeom prst="rect">
            <a:avLst/>
          </a:prstGeom>
          <a:noFill/>
          <a:ln>
            <a:noFill/>
          </a:ln>
        </p:spPr>
        <p:txBody>
          <a:bodyPr spcFirstLastPara="1" wrap="square" lIns="91425" tIns="45700" rIns="91425" bIns="45700" anchor="t" anchorCtr="0">
            <a:no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15"/>
          <p:cNvSpPr txBox="1">
            <a:spLocks noGrp="1"/>
          </p:cNvSpPr>
          <p:nvPr>
            <p:ph type="title"/>
          </p:nvPr>
        </p:nvSpPr>
        <p:spPr>
          <a:xfrm>
            <a:off x="596900" y="314574"/>
            <a:ext cx="7962900" cy="1234826"/>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3200"/>
              <a:buFont typeface="Times New Roman"/>
              <a:buNone/>
              <a:defRPr sz="3200" i="0">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68" name="Google Shape;68;p15"/>
          <p:cNvPicPr preferRelativeResize="0"/>
          <p:nvPr/>
        </p:nvPicPr>
        <p:blipFill rotWithShape="1">
          <a:blip r:embed="rId2">
            <a:alphaModFix/>
          </a:blip>
          <a:srcRect/>
          <a:stretch/>
        </p:blipFill>
        <p:spPr>
          <a:xfrm>
            <a:off x="426084" y="5976607"/>
            <a:ext cx="1787398" cy="514898"/>
          </a:xfrm>
          <a:prstGeom prst="rect">
            <a:avLst/>
          </a:prstGeom>
          <a:noFill/>
          <a:ln>
            <a:noFill/>
          </a:ln>
        </p:spPr>
      </p:pic>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umber">
  <p:cSld name="number">
    <p:spTree>
      <p:nvGrpSpPr>
        <p:cNvPr id="1" name="Shape 69"/>
        <p:cNvGrpSpPr/>
        <p:nvPr/>
      </p:nvGrpSpPr>
      <p:grpSpPr>
        <a:xfrm>
          <a:off x="0" y="0"/>
          <a:ext cx="0" cy="0"/>
          <a:chOff x="0" y="0"/>
          <a:chExt cx="0" cy="0"/>
        </a:xfrm>
      </p:grpSpPr>
      <p:sp>
        <p:nvSpPr>
          <p:cNvPr id="70" name="Google Shape;70;p16"/>
          <p:cNvSpPr txBox="1">
            <a:spLocks noGrp="1"/>
          </p:cNvSpPr>
          <p:nvPr>
            <p:ph type="body" idx="1"/>
          </p:nvPr>
        </p:nvSpPr>
        <p:spPr>
          <a:xfrm>
            <a:off x="211807" y="712816"/>
            <a:ext cx="3127768" cy="6654800"/>
          </a:xfrm>
          <a:prstGeom prst="rect">
            <a:avLst/>
          </a:prstGeom>
          <a:noFill/>
          <a:ln>
            <a:noFill/>
          </a:ln>
        </p:spPr>
        <p:txBody>
          <a:bodyPr spcFirstLastPara="1" wrap="square" lIns="91425" tIns="45700" rIns="91425" bIns="45700" anchor="b" anchorCtr="0">
            <a:noAutofit/>
          </a:bodyPr>
          <a:lstStyle>
            <a:lvl1pPr marL="457200" lvl="0" indent="-228600" algn="l">
              <a:lnSpc>
                <a:spcPct val="120000"/>
              </a:lnSpc>
              <a:spcBef>
                <a:spcPts val="1000"/>
              </a:spcBef>
              <a:spcAft>
                <a:spcPts val="0"/>
              </a:spcAft>
              <a:buSzPts val="45000"/>
              <a:buNone/>
              <a:defRPr sz="45000" b="0" i="1">
                <a:solidFill>
                  <a:srgbClr val="F68D2E"/>
                </a:solidFill>
                <a:latin typeface="Times New Roman"/>
                <a:ea typeface="Times New Roman"/>
                <a:cs typeface="Times New Roman"/>
                <a:sym typeface="Times New Roman"/>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6"/>
          <p:cNvSpPr txBox="1">
            <a:spLocks noGrp="1"/>
          </p:cNvSpPr>
          <p:nvPr>
            <p:ph type="body" idx="2"/>
          </p:nvPr>
        </p:nvSpPr>
        <p:spPr>
          <a:xfrm>
            <a:off x="3698721" y="2215816"/>
            <a:ext cx="4751812" cy="2233784"/>
          </a:xfrm>
          <a:prstGeom prst="rect">
            <a:avLst/>
          </a:prstGeom>
          <a:noFill/>
          <a:ln>
            <a:noFill/>
          </a:ln>
        </p:spPr>
        <p:txBody>
          <a:bodyPr spcFirstLastPara="1" wrap="square" lIns="91425" tIns="45700" rIns="91425" bIns="45700" anchor="ctr" anchorCtr="0">
            <a:noAutofit/>
          </a:bodyPr>
          <a:lstStyle>
            <a:lvl1pPr marL="457200" lvl="0" indent="-431800" algn="l">
              <a:lnSpc>
                <a:spcPct val="120000"/>
              </a:lnSpc>
              <a:spcBef>
                <a:spcPts val="1000"/>
              </a:spcBef>
              <a:spcAft>
                <a:spcPts val="0"/>
              </a:spcAft>
              <a:buSzPts val="3200"/>
              <a:buFont typeface="Merriweather Sans"/>
              <a:buChar char="-"/>
              <a:defRPr sz="3200"/>
            </a:lvl1pPr>
            <a:lvl2pPr marL="914400" lvl="1" indent="-406400" algn="l">
              <a:lnSpc>
                <a:spcPct val="120000"/>
              </a:lnSpc>
              <a:spcBef>
                <a:spcPts val="500"/>
              </a:spcBef>
              <a:spcAft>
                <a:spcPts val="0"/>
              </a:spcAft>
              <a:buSzPts val="2800"/>
              <a:buChar char="-"/>
              <a:defRPr sz="2800"/>
            </a:lvl2pPr>
            <a:lvl3pPr marL="1371600" lvl="2" indent="-381000" algn="l">
              <a:lnSpc>
                <a:spcPct val="120000"/>
              </a:lnSpc>
              <a:spcBef>
                <a:spcPts val="500"/>
              </a:spcBef>
              <a:spcAft>
                <a:spcPts val="0"/>
              </a:spcAft>
              <a:buSzPts val="2400"/>
              <a:buChar char="-"/>
              <a:defRPr sz="24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2" name="Google Shape;72;p16"/>
          <p:cNvPicPr preferRelativeResize="0"/>
          <p:nvPr/>
        </p:nvPicPr>
        <p:blipFill rotWithShape="1">
          <a:blip r:embed="rId2">
            <a:alphaModFix/>
          </a:blip>
          <a:srcRect/>
          <a:stretch/>
        </p:blipFill>
        <p:spPr>
          <a:xfrm>
            <a:off x="426084" y="5976607"/>
            <a:ext cx="1787398" cy="514898"/>
          </a:xfrm>
          <a:prstGeom prst="rect">
            <a:avLst/>
          </a:prstGeom>
          <a:noFill/>
          <a:ln>
            <a:noFill/>
          </a:ln>
        </p:spPr>
      </p:pic>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kolm ruutu 01">
  <p:cSld name="kolm ruutu 01">
    <p:spTree>
      <p:nvGrpSpPr>
        <p:cNvPr id="1" name="Shape 73"/>
        <p:cNvGrpSpPr/>
        <p:nvPr/>
      </p:nvGrpSpPr>
      <p:grpSpPr>
        <a:xfrm>
          <a:off x="0" y="0"/>
          <a:ext cx="0" cy="0"/>
          <a:chOff x="0" y="0"/>
          <a:chExt cx="0" cy="0"/>
        </a:xfrm>
      </p:grpSpPr>
      <p:sp>
        <p:nvSpPr>
          <p:cNvPr id="74" name="Google Shape;74;p17"/>
          <p:cNvSpPr/>
          <p:nvPr/>
        </p:nvSpPr>
        <p:spPr>
          <a:xfrm>
            <a:off x="749300" y="685800"/>
            <a:ext cx="2349500" cy="2349500"/>
          </a:xfrm>
          <a:prstGeom prst="rect">
            <a:avLst/>
          </a:prstGeom>
          <a:solidFill>
            <a:srgbClr val="ED7D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75" name="Google Shape;75;p17"/>
          <p:cNvSpPr txBox="1">
            <a:spLocks noGrp="1"/>
          </p:cNvSpPr>
          <p:nvPr>
            <p:ph type="title"/>
          </p:nvPr>
        </p:nvSpPr>
        <p:spPr>
          <a:xfrm>
            <a:off x="755576" y="1841500"/>
            <a:ext cx="2340000" cy="1191196"/>
          </a:xfrm>
          <a:prstGeom prst="rect">
            <a:avLst/>
          </a:prstGeom>
          <a:noFill/>
          <a:ln>
            <a:noFill/>
          </a:ln>
        </p:spPr>
        <p:txBody>
          <a:bodyPr spcFirstLastPara="1" wrap="square" lIns="180000" tIns="374400" rIns="180000" bIns="140400" anchor="b" anchorCtr="0">
            <a:noAutofit/>
          </a:bodyPr>
          <a:lstStyle>
            <a:lvl1pPr lvl="0" algn="l">
              <a:lnSpc>
                <a:spcPct val="100000"/>
              </a:lnSpc>
              <a:spcBef>
                <a:spcPts val="0"/>
              </a:spcBef>
              <a:spcAft>
                <a:spcPts val="0"/>
              </a:spcAft>
              <a:buClr>
                <a:schemeClr val="lt1"/>
              </a:buClr>
              <a:buSzPts val="5880"/>
              <a:buFont typeface="EB Garamond"/>
              <a:buNone/>
              <a:defRPr sz="2800" b="0" i="0">
                <a:solidFill>
                  <a:schemeClr val="lt1"/>
                </a:solidFill>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7"/>
          <p:cNvSpPr>
            <a:spLocks noGrp="1"/>
          </p:cNvSpPr>
          <p:nvPr>
            <p:ph type="pic" idx="2"/>
          </p:nvPr>
        </p:nvSpPr>
        <p:spPr>
          <a:xfrm>
            <a:off x="3455876" y="692696"/>
            <a:ext cx="2340000" cy="2340000"/>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9B002B"/>
              </a:buClr>
              <a:buSzPts val="2000"/>
              <a:buFont typeface="Merriweather Sans"/>
              <a:buChar char="-"/>
              <a:defRPr sz="2000" b="0" i="0" u="none" strike="noStrike" cap="none">
                <a:solidFill>
                  <a:schemeClr val="dk1"/>
                </a:solidFill>
                <a:latin typeface="Times New Roman"/>
                <a:ea typeface="Times New Roman"/>
                <a:cs typeface="Times New Roman"/>
                <a:sym typeface="Times New Roman"/>
              </a:defRPr>
            </a:lvl1pPr>
            <a:lvl2pPr marR="0" lvl="1" algn="l" rtl="0">
              <a:lnSpc>
                <a:spcPct val="120000"/>
              </a:lnSpc>
              <a:spcBef>
                <a:spcPts val="500"/>
              </a:spcBef>
              <a:spcAft>
                <a:spcPts val="0"/>
              </a:spcAft>
              <a:buClr>
                <a:srgbClr val="9B002B"/>
              </a:buClr>
              <a:buSzPts val="1900"/>
              <a:buFont typeface="Merriweather Sans"/>
              <a:buChar char="-"/>
              <a:defRPr sz="1900" b="0" i="0" u="none" strike="noStrike" cap="none">
                <a:solidFill>
                  <a:schemeClr val="dk1"/>
                </a:solidFill>
                <a:latin typeface="Times New Roman"/>
                <a:ea typeface="Times New Roman"/>
                <a:cs typeface="Times New Roman"/>
                <a:sym typeface="Times New Roman"/>
              </a:defRPr>
            </a:lvl2pPr>
            <a:lvl3pPr marR="0" lvl="2" algn="l" rtl="0">
              <a:lnSpc>
                <a:spcPct val="120000"/>
              </a:lnSpc>
              <a:spcBef>
                <a:spcPts val="500"/>
              </a:spcBef>
              <a:spcAft>
                <a:spcPts val="0"/>
              </a:spcAft>
              <a:buClr>
                <a:srgbClr val="9B002B"/>
              </a:buClr>
              <a:buSzPts val="1800"/>
              <a:buFont typeface="Merriweather Sans"/>
              <a:buChar char="-"/>
              <a:defRPr sz="1800" b="0" i="0" u="none" strike="noStrike" cap="none">
                <a:solidFill>
                  <a:schemeClr val="dk1"/>
                </a:solidFill>
                <a:latin typeface="Times New Roman"/>
                <a:ea typeface="Times New Roman"/>
                <a:cs typeface="Times New Roman"/>
                <a:sym typeface="Times New Roman"/>
              </a:defRPr>
            </a:lvl3pPr>
            <a:lvl4pPr marR="0" lvl="3" algn="l" rtl="0">
              <a:lnSpc>
                <a:spcPct val="120000"/>
              </a:lnSpc>
              <a:spcBef>
                <a:spcPts val="500"/>
              </a:spcBef>
              <a:spcAft>
                <a:spcPts val="0"/>
              </a:spcAft>
              <a:buClr>
                <a:srgbClr val="9B002B"/>
              </a:buClr>
              <a:buSzPts val="1700"/>
              <a:buFont typeface="Merriweather Sans"/>
              <a:buChar char="-"/>
              <a:defRPr sz="1700" b="0" i="0" u="none" strike="noStrike" cap="none">
                <a:solidFill>
                  <a:schemeClr val="dk1"/>
                </a:solidFill>
                <a:latin typeface="Times New Roman"/>
                <a:ea typeface="Times New Roman"/>
                <a:cs typeface="Times New Roman"/>
                <a:sym typeface="Times New Roman"/>
              </a:defRPr>
            </a:lvl4pPr>
            <a:lvl5pPr marR="0" lvl="4" algn="l" rtl="0">
              <a:lnSpc>
                <a:spcPct val="120000"/>
              </a:lnSpc>
              <a:spcBef>
                <a:spcPts val="500"/>
              </a:spcBef>
              <a:spcAft>
                <a:spcPts val="0"/>
              </a:spcAft>
              <a:buClr>
                <a:srgbClr val="9B002B"/>
              </a:buClr>
              <a:buSzPts val="1800"/>
              <a:buFont typeface="Merriweather Sans"/>
              <a:buChar char="-"/>
              <a:defRPr sz="1800" b="0" i="0" u="none" strike="noStrike" cap="none">
                <a:solidFill>
                  <a:schemeClr val="dk1"/>
                </a:solidFill>
                <a:latin typeface="Times New Roman"/>
                <a:ea typeface="Times New Roman"/>
                <a:cs typeface="Times New Roman"/>
                <a:sym typeface="Times New Roman"/>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9pPr>
          </a:lstStyle>
          <a:p>
            <a:endParaRPr/>
          </a:p>
        </p:txBody>
      </p:sp>
      <p:sp>
        <p:nvSpPr>
          <p:cNvPr id="77" name="Google Shape;77;p17"/>
          <p:cNvSpPr>
            <a:spLocks noGrp="1"/>
          </p:cNvSpPr>
          <p:nvPr>
            <p:ph type="pic" idx="3"/>
          </p:nvPr>
        </p:nvSpPr>
        <p:spPr>
          <a:xfrm>
            <a:off x="6156176" y="692696"/>
            <a:ext cx="2340000" cy="2340000"/>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9B002B"/>
              </a:buClr>
              <a:buSzPts val="2000"/>
              <a:buFont typeface="Merriweather Sans"/>
              <a:buChar char="-"/>
              <a:defRPr sz="2000" b="0" i="0" u="none" strike="noStrike" cap="none">
                <a:solidFill>
                  <a:schemeClr val="dk1"/>
                </a:solidFill>
                <a:latin typeface="Times New Roman"/>
                <a:ea typeface="Times New Roman"/>
                <a:cs typeface="Times New Roman"/>
                <a:sym typeface="Times New Roman"/>
              </a:defRPr>
            </a:lvl1pPr>
            <a:lvl2pPr marR="0" lvl="1" algn="l" rtl="0">
              <a:lnSpc>
                <a:spcPct val="120000"/>
              </a:lnSpc>
              <a:spcBef>
                <a:spcPts val="500"/>
              </a:spcBef>
              <a:spcAft>
                <a:spcPts val="0"/>
              </a:spcAft>
              <a:buClr>
                <a:srgbClr val="9B002B"/>
              </a:buClr>
              <a:buSzPts val="1900"/>
              <a:buFont typeface="Merriweather Sans"/>
              <a:buChar char="-"/>
              <a:defRPr sz="1900" b="0" i="0" u="none" strike="noStrike" cap="none">
                <a:solidFill>
                  <a:schemeClr val="dk1"/>
                </a:solidFill>
                <a:latin typeface="Times New Roman"/>
                <a:ea typeface="Times New Roman"/>
                <a:cs typeface="Times New Roman"/>
                <a:sym typeface="Times New Roman"/>
              </a:defRPr>
            </a:lvl2pPr>
            <a:lvl3pPr marR="0" lvl="2" algn="l" rtl="0">
              <a:lnSpc>
                <a:spcPct val="120000"/>
              </a:lnSpc>
              <a:spcBef>
                <a:spcPts val="500"/>
              </a:spcBef>
              <a:spcAft>
                <a:spcPts val="0"/>
              </a:spcAft>
              <a:buClr>
                <a:srgbClr val="9B002B"/>
              </a:buClr>
              <a:buSzPts val="1800"/>
              <a:buFont typeface="Merriweather Sans"/>
              <a:buChar char="-"/>
              <a:defRPr sz="1800" b="0" i="0" u="none" strike="noStrike" cap="none">
                <a:solidFill>
                  <a:schemeClr val="dk1"/>
                </a:solidFill>
                <a:latin typeface="Times New Roman"/>
                <a:ea typeface="Times New Roman"/>
                <a:cs typeface="Times New Roman"/>
                <a:sym typeface="Times New Roman"/>
              </a:defRPr>
            </a:lvl3pPr>
            <a:lvl4pPr marR="0" lvl="3" algn="l" rtl="0">
              <a:lnSpc>
                <a:spcPct val="120000"/>
              </a:lnSpc>
              <a:spcBef>
                <a:spcPts val="500"/>
              </a:spcBef>
              <a:spcAft>
                <a:spcPts val="0"/>
              </a:spcAft>
              <a:buClr>
                <a:srgbClr val="9B002B"/>
              </a:buClr>
              <a:buSzPts val="1700"/>
              <a:buFont typeface="Merriweather Sans"/>
              <a:buChar char="-"/>
              <a:defRPr sz="1700" b="0" i="0" u="none" strike="noStrike" cap="none">
                <a:solidFill>
                  <a:schemeClr val="dk1"/>
                </a:solidFill>
                <a:latin typeface="Times New Roman"/>
                <a:ea typeface="Times New Roman"/>
                <a:cs typeface="Times New Roman"/>
                <a:sym typeface="Times New Roman"/>
              </a:defRPr>
            </a:lvl4pPr>
            <a:lvl5pPr marR="0" lvl="4" algn="l" rtl="0">
              <a:lnSpc>
                <a:spcPct val="120000"/>
              </a:lnSpc>
              <a:spcBef>
                <a:spcPts val="500"/>
              </a:spcBef>
              <a:spcAft>
                <a:spcPts val="0"/>
              </a:spcAft>
              <a:buClr>
                <a:srgbClr val="9B002B"/>
              </a:buClr>
              <a:buSzPts val="1800"/>
              <a:buFont typeface="Merriweather Sans"/>
              <a:buChar char="-"/>
              <a:defRPr sz="1800" b="0" i="0" u="none" strike="noStrike" cap="none">
                <a:solidFill>
                  <a:schemeClr val="dk1"/>
                </a:solidFill>
                <a:latin typeface="Times New Roman"/>
                <a:ea typeface="Times New Roman"/>
                <a:cs typeface="Times New Roman"/>
                <a:sym typeface="Times New Roman"/>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9pPr>
          </a:lstStyle>
          <a:p>
            <a:endParaRPr/>
          </a:p>
        </p:txBody>
      </p:sp>
      <p:sp>
        <p:nvSpPr>
          <p:cNvPr id="78" name="Google Shape;78;p17"/>
          <p:cNvSpPr txBox="1">
            <a:spLocks noGrp="1"/>
          </p:cNvSpPr>
          <p:nvPr>
            <p:ph type="body" idx="1"/>
          </p:nvPr>
        </p:nvSpPr>
        <p:spPr>
          <a:xfrm>
            <a:off x="762000" y="3263900"/>
            <a:ext cx="7772400" cy="2616200"/>
          </a:xfrm>
          <a:prstGeom prst="rect">
            <a:avLst/>
          </a:prstGeom>
          <a:noFill/>
          <a:ln>
            <a:noFill/>
          </a:ln>
        </p:spPr>
        <p:txBody>
          <a:bodyPr spcFirstLastPara="1" wrap="square" lIns="91425" tIns="45700" rIns="91425" bIns="45700" anchor="t" anchorCtr="0">
            <a:noAutofit/>
          </a:bodyPr>
          <a:lstStyle>
            <a:lvl1pPr marL="457200" lvl="0" indent="-406400" algn="l">
              <a:lnSpc>
                <a:spcPct val="120000"/>
              </a:lnSpc>
              <a:spcBef>
                <a:spcPts val="1000"/>
              </a:spcBef>
              <a:spcAft>
                <a:spcPts val="0"/>
              </a:spcAft>
              <a:buSzPts val="2800"/>
              <a:buFont typeface="Merriweather Sans"/>
              <a:buChar char="-"/>
              <a:defRPr sz="2800"/>
            </a:lvl1pPr>
            <a:lvl2pPr marL="914400" lvl="1" indent="-381000" algn="l">
              <a:lnSpc>
                <a:spcPct val="120000"/>
              </a:lnSpc>
              <a:spcBef>
                <a:spcPts val="500"/>
              </a:spcBef>
              <a:spcAft>
                <a:spcPts val="0"/>
              </a:spcAft>
              <a:buSzPts val="2400"/>
              <a:buFont typeface="Merriweather Sans"/>
              <a:buChar char="-"/>
              <a:defRPr sz="2400"/>
            </a:lvl2pPr>
            <a:lvl3pPr marL="1371600" lvl="2" indent="-355600" algn="l">
              <a:lnSpc>
                <a:spcPct val="120000"/>
              </a:lnSpc>
              <a:spcBef>
                <a:spcPts val="500"/>
              </a:spcBef>
              <a:spcAft>
                <a:spcPts val="0"/>
              </a:spcAft>
              <a:buSzPts val="2000"/>
              <a:buFont typeface="Merriweather Sans"/>
              <a:buChar char="-"/>
              <a:defRPr sz="20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17"/>
          <p:cNvSpPr txBox="1"/>
          <p:nvPr/>
        </p:nvSpPr>
        <p:spPr>
          <a:xfrm>
            <a:off x="755576" y="836712"/>
            <a:ext cx="1656184" cy="864096"/>
          </a:xfrm>
          <a:prstGeom prst="rect">
            <a:avLst/>
          </a:prstGeom>
          <a:noFill/>
          <a:ln>
            <a:noFill/>
          </a:ln>
        </p:spPr>
        <p:txBody>
          <a:bodyPr spcFirstLastPara="1" wrap="square" lIns="180000" tIns="374400" rIns="180000" bIns="140400" anchor="t" anchorCtr="0">
            <a:noAutofit/>
          </a:bodyPr>
          <a:lstStyle/>
          <a:p>
            <a:pPr marL="0" marR="0" lvl="0" indent="0" algn="l" rtl="0">
              <a:lnSpc>
                <a:spcPct val="42424"/>
              </a:lnSpc>
              <a:spcBef>
                <a:spcPts val="0"/>
              </a:spcBef>
              <a:spcAft>
                <a:spcPts val="0"/>
              </a:spcAft>
              <a:buClr>
                <a:schemeClr val="lt1"/>
              </a:buClr>
              <a:buSzPts val="13860"/>
              <a:buFont typeface="EB Garamond"/>
              <a:buNone/>
            </a:pPr>
            <a:r>
              <a:rPr lang="en-US" sz="6600" b="0" i="1" u="none" strike="noStrike" cap="none">
                <a:solidFill>
                  <a:schemeClr val="lt1"/>
                </a:solidFill>
                <a:latin typeface="Times New Roman"/>
                <a:ea typeface="Times New Roman"/>
                <a:cs typeface="Times New Roman"/>
                <a:sym typeface="Times New Roman"/>
              </a:rPr>
              <a:t>1.</a:t>
            </a:r>
            <a:endParaRPr sz="6600" b="0" i="1" u="none" strike="noStrike" cap="none">
              <a:solidFill>
                <a:schemeClr val="lt1"/>
              </a:solidFill>
              <a:latin typeface="Times New Roman"/>
              <a:ea typeface="Times New Roman"/>
              <a:cs typeface="Times New Roman"/>
              <a:sym typeface="Times New Roman"/>
            </a:endParaRPr>
          </a:p>
        </p:txBody>
      </p:sp>
      <p:pic>
        <p:nvPicPr>
          <p:cNvPr id="80" name="Google Shape;80;p17"/>
          <p:cNvPicPr preferRelativeResize="0"/>
          <p:nvPr/>
        </p:nvPicPr>
        <p:blipFill rotWithShape="1">
          <a:blip r:embed="rId2">
            <a:alphaModFix/>
          </a:blip>
          <a:srcRect/>
          <a:stretch/>
        </p:blipFill>
        <p:spPr>
          <a:xfrm>
            <a:off x="426084" y="5976607"/>
            <a:ext cx="1787398" cy="514898"/>
          </a:xfrm>
          <a:prstGeom prst="rect">
            <a:avLst/>
          </a:prstGeom>
          <a:noFill/>
          <a:ln>
            <a:noFill/>
          </a:ln>
        </p:spPr>
      </p:pic>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kolm ruutu 02">
  <p:cSld name="kolm ruutu 02">
    <p:spTree>
      <p:nvGrpSpPr>
        <p:cNvPr id="1" name="Shape 81"/>
        <p:cNvGrpSpPr/>
        <p:nvPr/>
      </p:nvGrpSpPr>
      <p:grpSpPr>
        <a:xfrm>
          <a:off x="0" y="0"/>
          <a:ext cx="0" cy="0"/>
          <a:chOff x="0" y="0"/>
          <a:chExt cx="0" cy="0"/>
        </a:xfrm>
      </p:grpSpPr>
      <p:sp>
        <p:nvSpPr>
          <p:cNvPr id="82" name="Google Shape;82;p18"/>
          <p:cNvSpPr>
            <a:spLocks noGrp="1"/>
          </p:cNvSpPr>
          <p:nvPr>
            <p:ph type="pic" idx="2"/>
          </p:nvPr>
        </p:nvSpPr>
        <p:spPr>
          <a:xfrm>
            <a:off x="763476" y="692696"/>
            <a:ext cx="2340000" cy="2340000"/>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9B002B"/>
              </a:buClr>
              <a:buSzPts val="2000"/>
              <a:buFont typeface="Merriweather Sans"/>
              <a:buChar char="-"/>
              <a:defRPr sz="2000" b="0" i="0" u="none" strike="noStrike" cap="none">
                <a:solidFill>
                  <a:schemeClr val="dk1"/>
                </a:solidFill>
                <a:latin typeface="Times New Roman"/>
                <a:ea typeface="Times New Roman"/>
                <a:cs typeface="Times New Roman"/>
                <a:sym typeface="Times New Roman"/>
              </a:defRPr>
            </a:lvl1pPr>
            <a:lvl2pPr marR="0" lvl="1" algn="l" rtl="0">
              <a:lnSpc>
                <a:spcPct val="120000"/>
              </a:lnSpc>
              <a:spcBef>
                <a:spcPts val="500"/>
              </a:spcBef>
              <a:spcAft>
                <a:spcPts val="0"/>
              </a:spcAft>
              <a:buClr>
                <a:srgbClr val="9B002B"/>
              </a:buClr>
              <a:buSzPts val="1900"/>
              <a:buFont typeface="Merriweather Sans"/>
              <a:buChar char="-"/>
              <a:defRPr sz="1900" b="0" i="0" u="none" strike="noStrike" cap="none">
                <a:solidFill>
                  <a:schemeClr val="dk1"/>
                </a:solidFill>
                <a:latin typeface="Times New Roman"/>
                <a:ea typeface="Times New Roman"/>
                <a:cs typeface="Times New Roman"/>
                <a:sym typeface="Times New Roman"/>
              </a:defRPr>
            </a:lvl2pPr>
            <a:lvl3pPr marR="0" lvl="2" algn="l" rtl="0">
              <a:lnSpc>
                <a:spcPct val="120000"/>
              </a:lnSpc>
              <a:spcBef>
                <a:spcPts val="500"/>
              </a:spcBef>
              <a:spcAft>
                <a:spcPts val="0"/>
              </a:spcAft>
              <a:buClr>
                <a:srgbClr val="9B002B"/>
              </a:buClr>
              <a:buSzPts val="1800"/>
              <a:buFont typeface="Merriweather Sans"/>
              <a:buChar char="-"/>
              <a:defRPr sz="1800" b="0" i="0" u="none" strike="noStrike" cap="none">
                <a:solidFill>
                  <a:schemeClr val="dk1"/>
                </a:solidFill>
                <a:latin typeface="Times New Roman"/>
                <a:ea typeface="Times New Roman"/>
                <a:cs typeface="Times New Roman"/>
                <a:sym typeface="Times New Roman"/>
              </a:defRPr>
            </a:lvl3pPr>
            <a:lvl4pPr marR="0" lvl="3" algn="l" rtl="0">
              <a:lnSpc>
                <a:spcPct val="120000"/>
              </a:lnSpc>
              <a:spcBef>
                <a:spcPts val="500"/>
              </a:spcBef>
              <a:spcAft>
                <a:spcPts val="0"/>
              </a:spcAft>
              <a:buClr>
                <a:srgbClr val="9B002B"/>
              </a:buClr>
              <a:buSzPts val="1700"/>
              <a:buFont typeface="Merriweather Sans"/>
              <a:buChar char="-"/>
              <a:defRPr sz="1700" b="0" i="0" u="none" strike="noStrike" cap="none">
                <a:solidFill>
                  <a:schemeClr val="dk1"/>
                </a:solidFill>
                <a:latin typeface="Times New Roman"/>
                <a:ea typeface="Times New Roman"/>
                <a:cs typeface="Times New Roman"/>
                <a:sym typeface="Times New Roman"/>
              </a:defRPr>
            </a:lvl4pPr>
            <a:lvl5pPr marR="0" lvl="4" algn="l" rtl="0">
              <a:lnSpc>
                <a:spcPct val="120000"/>
              </a:lnSpc>
              <a:spcBef>
                <a:spcPts val="500"/>
              </a:spcBef>
              <a:spcAft>
                <a:spcPts val="0"/>
              </a:spcAft>
              <a:buClr>
                <a:srgbClr val="9B002B"/>
              </a:buClr>
              <a:buSzPts val="1800"/>
              <a:buFont typeface="Merriweather Sans"/>
              <a:buChar char="-"/>
              <a:defRPr sz="1800" b="0" i="0" u="none" strike="noStrike" cap="none">
                <a:solidFill>
                  <a:schemeClr val="dk1"/>
                </a:solidFill>
                <a:latin typeface="Times New Roman"/>
                <a:ea typeface="Times New Roman"/>
                <a:cs typeface="Times New Roman"/>
                <a:sym typeface="Times New Roman"/>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9pPr>
          </a:lstStyle>
          <a:p>
            <a:endParaRPr/>
          </a:p>
        </p:txBody>
      </p:sp>
      <p:sp>
        <p:nvSpPr>
          <p:cNvPr id="83" name="Google Shape;83;p18"/>
          <p:cNvSpPr>
            <a:spLocks noGrp="1"/>
          </p:cNvSpPr>
          <p:nvPr>
            <p:ph type="pic" idx="3"/>
          </p:nvPr>
        </p:nvSpPr>
        <p:spPr>
          <a:xfrm>
            <a:off x="6156176" y="692696"/>
            <a:ext cx="2340000" cy="2340000"/>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9B002B"/>
              </a:buClr>
              <a:buSzPts val="2000"/>
              <a:buFont typeface="Merriweather Sans"/>
              <a:buChar char="-"/>
              <a:defRPr sz="2000" b="0" i="0" u="none" strike="noStrike" cap="none">
                <a:solidFill>
                  <a:schemeClr val="dk1"/>
                </a:solidFill>
                <a:latin typeface="Times New Roman"/>
                <a:ea typeface="Times New Roman"/>
                <a:cs typeface="Times New Roman"/>
                <a:sym typeface="Times New Roman"/>
              </a:defRPr>
            </a:lvl1pPr>
            <a:lvl2pPr marR="0" lvl="1" algn="l" rtl="0">
              <a:lnSpc>
                <a:spcPct val="120000"/>
              </a:lnSpc>
              <a:spcBef>
                <a:spcPts val="500"/>
              </a:spcBef>
              <a:spcAft>
                <a:spcPts val="0"/>
              </a:spcAft>
              <a:buClr>
                <a:srgbClr val="9B002B"/>
              </a:buClr>
              <a:buSzPts val="1900"/>
              <a:buFont typeface="Merriweather Sans"/>
              <a:buChar char="-"/>
              <a:defRPr sz="1900" b="0" i="0" u="none" strike="noStrike" cap="none">
                <a:solidFill>
                  <a:schemeClr val="dk1"/>
                </a:solidFill>
                <a:latin typeface="Times New Roman"/>
                <a:ea typeface="Times New Roman"/>
                <a:cs typeface="Times New Roman"/>
                <a:sym typeface="Times New Roman"/>
              </a:defRPr>
            </a:lvl2pPr>
            <a:lvl3pPr marR="0" lvl="2" algn="l" rtl="0">
              <a:lnSpc>
                <a:spcPct val="120000"/>
              </a:lnSpc>
              <a:spcBef>
                <a:spcPts val="500"/>
              </a:spcBef>
              <a:spcAft>
                <a:spcPts val="0"/>
              </a:spcAft>
              <a:buClr>
                <a:srgbClr val="9B002B"/>
              </a:buClr>
              <a:buSzPts val="1800"/>
              <a:buFont typeface="Merriweather Sans"/>
              <a:buChar char="-"/>
              <a:defRPr sz="1800" b="0" i="0" u="none" strike="noStrike" cap="none">
                <a:solidFill>
                  <a:schemeClr val="dk1"/>
                </a:solidFill>
                <a:latin typeface="Times New Roman"/>
                <a:ea typeface="Times New Roman"/>
                <a:cs typeface="Times New Roman"/>
                <a:sym typeface="Times New Roman"/>
              </a:defRPr>
            </a:lvl3pPr>
            <a:lvl4pPr marR="0" lvl="3" algn="l" rtl="0">
              <a:lnSpc>
                <a:spcPct val="120000"/>
              </a:lnSpc>
              <a:spcBef>
                <a:spcPts val="500"/>
              </a:spcBef>
              <a:spcAft>
                <a:spcPts val="0"/>
              </a:spcAft>
              <a:buClr>
                <a:srgbClr val="9B002B"/>
              </a:buClr>
              <a:buSzPts val="1700"/>
              <a:buFont typeface="Merriweather Sans"/>
              <a:buChar char="-"/>
              <a:defRPr sz="1700" b="0" i="0" u="none" strike="noStrike" cap="none">
                <a:solidFill>
                  <a:schemeClr val="dk1"/>
                </a:solidFill>
                <a:latin typeface="Times New Roman"/>
                <a:ea typeface="Times New Roman"/>
                <a:cs typeface="Times New Roman"/>
                <a:sym typeface="Times New Roman"/>
              </a:defRPr>
            </a:lvl4pPr>
            <a:lvl5pPr marR="0" lvl="4" algn="l" rtl="0">
              <a:lnSpc>
                <a:spcPct val="120000"/>
              </a:lnSpc>
              <a:spcBef>
                <a:spcPts val="500"/>
              </a:spcBef>
              <a:spcAft>
                <a:spcPts val="0"/>
              </a:spcAft>
              <a:buClr>
                <a:srgbClr val="9B002B"/>
              </a:buClr>
              <a:buSzPts val="1800"/>
              <a:buFont typeface="Merriweather Sans"/>
              <a:buChar char="-"/>
              <a:defRPr sz="1800" b="0" i="0" u="none" strike="noStrike" cap="none">
                <a:solidFill>
                  <a:schemeClr val="dk1"/>
                </a:solidFill>
                <a:latin typeface="Times New Roman"/>
                <a:ea typeface="Times New Roman"/>
                <a:cs typeface="Times New Roman"/>
                <a:sym typeface="Times New Roman"/>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9pPr>
          </a:lstStyle>
          <a:p>
            <a:endParaRPr/>
          </a:p>
        </p:txBody>
      </p:sp>
      <p:sp>
        <p:nvSpPr>
          <p:cNvPr id="84" name="Google Shape;84;p18"/>
          <p:cNvSpPr txBox="1">
            <a:spLocks noGrp="1"/>
          </p:cNvSpPr>
          <p:nvPr>
            <p:ph type="body" idx="1"/>
          </p:nvPr>
        </p:nvSpPr>
        <p:spPr>
          <a:xfrm>
            <a:off x="762000" y="3263900"/>
            <a:ext cx="7772400" cy="2616200"/>
          </a:xfrm>
          <a:prstGeom prst="rect">
            <a:avLst/>
          </a:prstGeom>
          <a:noFill/>
          <a:ln>
            <a:noFill/>
          </a:ln>
        </p:spPr>
        <p:txBody>
          <a:bodyPr spcFirstLastPara="1" wrap="square" lIns="91425" tIns="45700" rIns="91425" bIns="45700" anchor="t" anchorCtr="0">
            <a:noAutofit/>
          </a:bodyPr>
          <a:lstStyle>
            <a:lvl1pPr marL="457200" lvl="0" indent="-406400" algn="l">
              <a:lnSpc>
                <a:spcPct val="120000"/>
              </a:lnSpc>
              <a:spcBef>
                <a:spcPts val="1000"/>
              </a:spcBef>
              <a:spcAft>
                <a:spcPts val="0"/>
              </a:spcAft>
              <a:buSzPts val="2800"/>
              <a:buFont typeface="Merriweather Sans"/>
              <a:buChar char="-"/>
              <a:defRPr sz="2800"/>
            </a:lvl1pPr>
            <a:lvl2pPr marL="914400" lvl="1" indent="-381000" algn="l">
              <a:lnSpc>
                <a:spcPct val="120000"/>
              </a:lnSpc>
              <a:spcBef>
                <a:spcPts val="500"/>
              </a:spcBef>
              <a:spcAft>
                <a:spcPts val="0"/>
              </a:spcAft>
              <a:buSzPts val="2400"/>
              <a:buFont typeface="Merriweather Sans"/>
              <a:buChar char="-"/>
              <a:defRPr sz="2400"/>
            </a:lvl2pPr>
            <a:lvl3pPr marL="1371600" lvl="2" indent="-355600" algn="l">
              <a:lnSpc>
                <a:spcPct val="120000"/>
              </a:lnSpc>
              <a:spcBef>
                <a:spcPts val="500"/>
              </a:spcBef>
              <a:spcAft>
                <a:spcPts val="0"/>
              </a:spcAft>
              <a:buSzPts val="2000"/>
              <a:buFont typeface="Merriweather Sans"/>
              <a:buChar char="-"/>
              <a:defRPr sz="20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18"/>
          <p:cNvSpPr/>
          <p:nvPr/>
        </p:nvSpPr>
        <p:spPr>
          <a:xfrm>
            <a:off x="3479800" y="685800"/>
            <a:ext cx="2349500" cy="2349500"/>
          </a:xfrm>
          <a:prstGeom prst="rect">
            <a:avLst/>
          </a:prstGeom>
          <a:solidFill>
            <a:srgbClr val="ED7D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86" name="Google Shape;86;p18"/>
          <p:cNvSpPr txBox="1">
            <a:spLocks noGrp="1"/>
          </p:cNvSpPr>
          <p:nvPr>
            <p:ph type="title"/>
          </p:nvPr>
        </p:nvSpPr>
        <p:spPr>
          <a:xfrm>
            <a:off x="3486076" y="1841500"/>
            <a:ext cx="2340000" cy="1191196"/>
          </a:xfrm>
          <a:prstGeom prst="rect">
            <a:avLst/>
          </a:prstGeom>
          <a:noFill/>
          <a:ln>
            <a:noFill/>
          </a:ln>
        </p:spPr>
        <p:txBody>
          <a:bodyPr spcFirstLastPara="1" wrap="square" lIns="180000" tIns="374400" rIns="180000" bIns="140400" anchor="b" anchorCtr="0">
            <a:noAutofit/>
          </a:bodyPr>
          <a:lstStyle>
            <a:lvl1pPr lvl="0" algn="l">
              <a:lnSpc>
                <a:spcPct val="100000"/>
              </a:lnSpc>
              <a:spcBef>
                <a:spcPts val="0"/>
              </a:spcBef>
              <a:spcAft>
                <a:spcPts val="0"/>
              </a:spcAft>
              <a:buClr>
                <a:schemeClr val="lt1"/>
              </a:buClr>
              <a:buSzPts val="5880"/>
              <a:buFont typeface="EB Garamond"/>
              <a:buNone/>
              <a:defRPr sz="2800" b="0" i="0">
                <a:solidFill>
                  <a:schemeClr val="lt1"/>
                </a:solidFill>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18"/>
          <p:cNvSpPr txBox="1"/>
          <p:nvPr/>
        </p:nvSpPr>
        <p:spPr>
          <a:xfrm>
            <a:off x="3486076" y="836712"/>
            <a:ext cx="1656184" cy="864096"/>
          </a:xfrm>
          <a:prstGeom prst="rect">
            <a:avLst/>
          </a:prstGeom>
          <a:noFill/>
          <a:ln>
            <a:noFill/>
          </a:ln>
        </p:spPr>
        <p:txBody>
          <a:bodyPr spcFirstLastPara="1" wrap="square" lIns="180000" tIns="374400" rIns="180000" bIns="140400" anchor="t" anchorCtr="0">
            <a:noAutofit/>
          </a:bodyPr>
          <a:lstStyle/>
          <a:p>
            <a:pPr marL="0" marR="0" lvl="0" indent="0" algn="l" rtl="0">
              <a:lnSpc>
                <a:spcPct val="42424"/>
              </a:lnSpc>
              <a:spcBef>
                <a:spcPts val="0"/>
              </a:spcBef>
              <a:spcAft>
                <a:spcPts val="0"/>
              </a:spcAft>
              <a:buClr>
                <a:schemeClr val="lt1"/>
              </a:buClr>
              <a:buSzPts val="13860"/>
              <a:buFont typeface="EB Garamond"/>
              <a:buNone/>
            </a:pPr>
            <a:r>
              <a:rPr lang="en-US" sz="6600" b="0" i="1" u="none" strike="noStrike" cap="none">
                <a:solidFill>
                  <a:schemeClr val="lt1"/>
                </a:solidFill>
                <a:latin typeface="Times New Roman"/>
                <a:ea typeface="Times New Roman"/>
                <a:cs typeface="Times New Roman"/>
                <a:sym typeface="Times New Roman"/>
              </a:rPr>
              <a:t>2.</a:t>
            </a:r>
            <a:endParaRPr sz="6600" b="0" i="1" u="none" strike="noStrike" cap="none">
              <a:solidFill>
                <a:schemeClr val="lt1"/>
              </a:solidFill>
              <a:latin typeface="Times New Roman"/>
              <a:ea typeface="Times New Roman"/>
              <a:cs typeface="Times New Roman"/>
              <a:sym typeface="Times New Roman"/>
            </a:endParaRPr>
          </a:p>
        </p:txBody>
      </p:sp>
      <p:pic>
        <p:nvPicPr>
          <p:cNvPr id="88" name="Google Shape;88;p18"/>
          <p:cNvPicPr preferRelativeResize="0"/>
          <p:nvPr/>
        </p:nvPicPr>
        <p:blipFill rotWithShape="1">
          <a:blip r:embed="rId2">
            <a:alphaModFix/>
          </a:blip>
          <a:srcRect/>
          <a:stretch/>
        </p:blipFill>
        <p:spPr>
          <a:xfrm>
            <a:off x="426084" y="5976607"/>
            <a:ext cx="1787398" cy="514898"/>
          </a:xfrm>
          <a:prstGeom prst="rect">
            <a:avLst/>
          </a:prstGeom>
          <a:noFill/>
          <a:ln>
            <a:noFill/>
          </a:ln>
        </p:spPr>
      </p:pic>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kolm ruutu 03">
  <p:cSld name="kolm ruutu 03">
    <p:spTree>
      <p:nvGrpSpPr>
        <p:cNvPr id="1" name="Shape 89"/>
        <p:cNvGrpSpPr/>
        <p:nvPr/>
      </p:nvGrpSpPr>
      <p:grpSpPr>
        <a:xfrm>
          <a:off x="0" y="0"/>
          <a:ext cx="0" cy="0"/>
          <a:chOff x="0" y="0"/>
          <a:chExt cx="0" cy="0"/>
        </a:xfrm>
      </p:grpSpPr>
      <p:sp>
        <p:nvSpPr>
          <p:cNvPr id="90" name="Google Shape;90;p19"/>
          <p:cNvSpPr>
            <a:spLocks noGrp="1"/>
          </p:cNvSpPr>
          <p:nvPr>
            <p:ph type="pic" idx="2"/>
          </p:nvPr>
        </p:nvSpPr>
        <p:spPr>
          <a:xfrm>
            <a:off x="3455876" y="692696"/>
            <a:ext cx="2340000" cy="2340000"/>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9B002B"/>
              </a:buClr>
              <a:buSzPts val="2000"/>
              <a:buFont typeface="Merriweather Sans"/>
              <a:buChar char="-"/>
              <a:defRPr sz="2000" b="0" i="0" u="none" strike="noStrike" cap="none">
                <a:solidFill>
                  <a:schemeClr val="dk1"/>
                </a:solidFill>
                <a:latin typeface="Times New Roman"/>
                <a:ea typeface="Times New Roman"/>
                <a:cs typeface="Times New Roman"/>
                <a:sym typeface="Times New Roman"/>
              </a:defRPr>
            </a:lvl1pPr>
            <a:lvl2pPr marR="0" lvl="1" algn="l" rtl="0">
              <a:lnSpc>
                <a:spcPct val="120000"/>
              </a:lnSpc>
              <a:spcBef>
                <a:spcPts val="500"/>
              </a:spcBef>
              <a:spcAft>
                <a:spcPts val="0"/>
              </a:spcAft>
              <a:buClr>
                <a:srgbClr val="9B002B"/>
              </a:buClr>
              <a:buSzPts val="1900"/>
              <a:buFont typeface="Merriweather Sans"/>
              <a:buChar char="-"/>
              <a:defRPr sz="1900" b="0" i="0" u="none" strike="noStrike" cap="none">
                <a:solidFill>
                  <a:schemeClr val="dk1"/>
                </a:solidFill>
                <a:latin typeface="Times New Roman"/>
                <a:ea typeface="Times New Roman"/>
                <a:cs typeface="Times New Roman"/>
                <a:sym typeface="Times New Roman"/>
              </a:defRPr>
            </a:lvl2pPr>
            <a:lvl3pPr marR="0" lvl="2" algn="l" rtl="0">
              <a:lnSpc>
                <a:spcPct val="120000"/>
              </a:lnSpc>
              <a:spcBef>
                <a:spcPts val="500"/>
              </a:spcBef>
              <a:spcAft>
                <a:spcPts val="0"/>
              </a:spcAft>
              <a:buClr>
                <a:srgbClr val="9B002B"/>
              </a:buClr>
              <a:buSzPts val="1800"/>
              <a:buFont typeface="Merriweather Sans"/>
              <a:buChar char="-"/>
              <a:defRPr sz="1800" b="0" i="0" u="none" strike="noStrike" cap="none">
                <a:solidFill>
                  <a:schemeClr val="dk1"/>
                </a:solidFill>
                <a:latin typeface="Times New Roman"/>
                <a:ea typeface="Times New Roman"/>
                <a:cs typeface="Times New Roman"/>
                <a:sym typeface="Times New Roman"/>
              </a:defRPr>
            </a:lvl3pPr>
            <a:lvl4pPr marR="0" lvl="3" algn="l" rtl="0">
              <a:lnSpc>
                <a:spcPct val="120000"/>
              </a:lnSpc>
              <a:spcBef>
                <a:spcPts val="500"/>
              </a:spcBef>
              <a:spcAft>
                <a:spcPts val="0"/>
              </a:spcAft>
              <a:buClr>
                <a:srgbClr val="9B002B"/>
              </a:buClr>
              <a:buSzPts val="1700"/>
              <a:buFont typeface="Merriweather Sans"/>
              <a:buChar char="-"/>
              <a:defRPr sz="1700" b="0" i="0" u="none" strike="noStrike" cap="none">
                <a:solidFill>
                  <a:schemeClr val="dk1"/>
                </a:solidFill>
                <a:latin typeface="Times New Roman"/>
                <a:ea typeface="Times New Roman"/>
                <a:cs typeface="Times New Roman"/>
                <a:sym typeface="Times New Roman"/>
              </a:defRPr>
            </a:lvl4pPr>
            <a:lvl5pPr marR="0" lvl="4" algn="l" rtl="0">
              <a:lnSpc>
                <a:spcPct val="120000"/>
              </a:lnSpc>
              <a:spcBef>
                <a:spcPts val="500"/>
              </a:spcBef>
              <a:spcAft>
                <a:spcPts val="0"/>
              </a:spcAft>
              <a:buClr>
                <a:srgbClr val="9B002B"/>
              </a:buClr>
              <a:buSzPts val="1800"/>
              <a:buFont typeface="Merriweather Sans"/>
              <a:buChar char="-"/>
              <a:defRPr sz="1800" b="0" i="0" u="none" strike="noStrike" cap="none">
                <a:solidFill>
                  <a:schemeClr val="dk1"/>
                </a:solidFill>
                <a:latin typeface="Times New Roman"/>
                <a:ea typeface="Times New Roman"/>
                <a:cs typeface="Times New Roman"/>
                <a:sym typeface="Times New Roman"/>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9pPr>
          </a:lstStyle>
          <a:p>
            <a:endParaRPr/>
          </a:p>
        </p:txBody>
      </p:sp>
      <p:sp>
        <p:nvSpPr>
          <p:cNvPr id="91" name="Google Shape;91;p19"/>
          <p:cNvSpPr>
            <a:spLocks noGrp="1"/>
          </p:cNvSpPr>
          <p:nvPr>
            <p:ph type="pic" idx="3"/>
          </p:nvPr>
        </p:nvSpPr>
        <p:spPr>
          <a:xfrm>
            <a:off x="758676" y="692696"/>
            <a:ext cx="2340000" cy="2340000"/>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9B002B"/>
              </a:buClr>
              <a:buSzPts val="2000"/>
              <a:buFont typeface="Merriweather Sans"/>
              <a:buChar char="-"/>
              <a:defRPr sz="2000" b="0" i="0" u="none" strike="noStrike" cap="none">
                <a:solidFill>
                  <a:schemeClr val="dk1"/>
                </a:solidFill>
                <a:latin typeface="Times New Roman"/>
                <a:ea typeface="Times New Roman"/>
                <a:cs typeface="Times New Roman"/>
                <a:sym typeface="Times New Roman"/>
              </a:defRPr>
            </a:lvl1pPr>
            <a:lvl2pPr marR="0" lvl="1" algn="l" rtl="0">
              <a:lnSpc>
                <a:spcPct val="120000"/>
              </a:lnSpc>
              <a:spcBef>
                <a:spcPts val="500"/>
              </a:spcBef>
              <a:spcAft>
                <a:spcPts val="0"/>
              </a:spcAft>
              <a:buClr>
                <a:srgbClr val="9B002B"/>
              </a:buClr>
              <a:buSzPts val="1900"/>
              <a:buFont typeface="Merriweather Sans"/>
              <a:buChar char="-"/>
              <a:defRPr sz="1900" b="0" i="0" u="none" strike="noStrike" cap="none">
                <a:solidFill>
                  <a:schemeClr val="dk1"/>
                </a:solidFill>
                <a:latin typeface="Times New Roman"/>
                <a:ea typeface="Times New Roman"/>
                <a:cs typeface="Times New Roman"/>
                <a:sym typeface="Times New Roman"/>
              </a:defRPr>
            </a:lvl2pPr>
            <a:lvl3pPr marR="0" lvl="2" algn="l" rtl="0">
              <a:lnSpc>
                <a:spcPct val="120000"/>
              </a:lnSpc>
              <a:spcBef>
                <a:spcPts val="500"/>
              </a:spcBef>
              <a:spcAft>
                <a:spcPts val="0"/>
              </a:spcAft>
              <a:buClr>
                <a:srgbClr val="9B002B"/>
              </a:buClr>
              <a:buSzPts val="1800"/>
              <a:buFont typeface="Merriweather Sans"/>
              <a:buChar char="-"/>
              <a:defRPr sz="1800" b="0" i="0" u="none" strike="noStrike" cap="none">
                <a:solidFill>
                  <a:schemeClr val="dk1"/>
                </a:solidFill>
                <a:latin typeface="Times New Roman"/>
                <a:ea typeface="Times New Roman"/>
                <a:cs typeface="Times New Roman"/>
                <a:sym typeface="Times New Roman"/>
              </a:defRPr>
            </a:lvl3pPr>
            <a:lvl4pPr marR="0" lvl="3" algn="l" rtl="0">
              <a:lnSpc>
                <a:spcPct val="120000"/>
              </a:lnSpc>
              <a:spcBef>
                <a:spcPts val="500"/>
              </a:spcBef>
              <a:spcAft>
                <a:spcPts val="0"/>
              </a:spcAft>
              <a:buClr>
                <a:srgbClr val="9B002B"/>
              </a:buClr>
              <a:buSzPts val="1700"/>
              <a:buFont typeface="Merriweather Sans"/>
              <a:buChar char="-"/>
              <a:defRPr sz="1700" b="0" i="0" u="none" strike="noStrike" cap="none">
                <a:solidFill>
                  <a:schemeClr val="dk1"/>
                </a:solidFill>
                <a:latin typeface="Times New Roman"/>
                <a:ea typeface="Times New Roman"/>
                <a:cs typeface="Times New Roman"/>
                <a:sym typeface="Times New Roman"/>
              </a:defRPr>
            </a:lvl4pPr>
            <a:lvl5pPr marR="0" lvl="4" algn="l" rtl="0">
              <a:lnSpc>
                <a:spcPct val="120000"/>
              </a:lnSpc>
              <a:spcBef>
                <a:spcPts val="500"/>
              </a:spcBef>
              <a:spcAft>
                <a:spcPts val="0"/>
              </a:spcAft>
              <a:buClr>
                <a:srgbClr val="9B002B"/>
              </a:buClr>
              <a:buSzPts val="1800"/>
              <a:buFont typeface="Merriweather Sans"/>
              <a:buChar char="-"/>
              <a:defRPr sz="1800" b="0" i="0" u="none" strike="noStrike" cap="none">
                <a:solidFill>
                  <a:schemeClr val="dk1"/>
                </a:solidFill>
                <a:latin typeface="Times New Roman"/>
                <a:ea typeface="Times New Roman"/>
                <a:cs typeface="Times New Roman"/>
                <a:sym typeface="Times New Roman"/>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9pPr>
          </a:lstStyle>
          <a:p>
            <a:endParaRPr/>
          </a:p>
        </p:txBody>
      </p:sp>
      <p:sp>
        <p:nvSpPr>
          <p:cNvPr id="92" name="Google Shape;92;p19"/>
          <p:cNvSpPr txBox="1">
            <a:spLocks noGrp="1"/>
          </p:cNvSpPr>
          <p:nvPr>
            <p:ph type="body" idx="1"/>
          </p:nvPr>
        </p:nvSpPr>
        <p:spPr>
          <a:xfrm>
            <a:off x="762000" y="3263900"/>
            <a:ext cx="7772400" cy="2616200"/>
          </a:xfrm>
          <a:prstGeom prst="rect">
            <a:avLst/>
          </a:prstGeom>
          <a:noFill/>
          <a:ln>
            <a:noFill/>
          </a:ln>
        </p:spPr>
        <p:txBody>
          <a:bodyPr spcFirstLastPara="1" wrap="square" lIns="91425" tIns="45700" rIns="91425" bIns="45700" anchor="t" anchorCtr="0">
            <a:noAutofit/>
          </a:bodyPr>
          <a:lstStyle>
            <a:lvl1pPr marL="457200" lvl="0" indent="-406400" algn="l">
              <a:lnSpc>
                <a:spcPct val="120000"/>
              </a:lnSpc>
              <a:spcBef>
                <a:spcPts val="1000"/>
              </a:spcBef>
              <a:spcAft>
                <a:spcPts val="0"/>
              </a:spcAft>
              <a:buSzPts val="2800"/>
              <a:buFont typeface="Merriweather Sans"/>
              <a:buChar char="-"/>
              <a:defRPr sz="2800"/>
            </a:lvl1pPr>
            <a:lvl2pPr marL="914400" lvl="1" indent="-381000" algn="l">
              <a:lnSpc>
                <a:spcPct val="120000"/>
              </a:lnSpc>
              <a:spcBef>
                <a:spcPts val="500"/>
              </a:spcBef>
              <a:spcAft>
                <a:spcPts val="0"/>
              </a:spcAft>
              <a:buSzPts val="2400"/>
              <a:buFont typeface="Merriweather Sans"/>
              <a:buChar char="-"/>
              <a:defRPr sz="2400"/>
            </a:lvl2pPr>
            <a:lvl3pPr marL="1371600" lvl="2" indent="-355600" algn="l">
              <a:lnSpc>
                <a:spcPct val="120000"/>
              </a:lnSpc>
              <a:spcBef>
                <a:spcPts val="500"/>
              </a:spcBef>
              <a:spcAft>
                <a:spcPts val="0"/>
              </a:spcAft>
              <a:buSzPts val="2000"/>
              <a:buFont typeface="Merriweather Sans"/>
              <a:buChar char="-"/>
              <a:defRPr sz="20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19"/>
          <p:cNvSpPr/>
          <p:nvPr/>
        </p:nvSpPr>
        <p:spPr>
          <a:xfrm>
            <a:off x="6184900" y="685800"/>
            <a:ext cx="2349500" cy="2349500"/>
          </a:xfrm>
          <a:prstGeom prst="rect">
            <a:avLst/>
          </a:prstGeom>
          <a:solidFill>
            <a:srgbClr val="ED7D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94" name="Google Shape;94;p19"/>
          <p:cNvSpPr txBox="1">
            <a:spLocks noGrp="1"/>
          </p:cNvSpPr>
          <p:nvPr>
            <p:ph type="title"/>
          </p:nvPr>
        </p:nvSpPr>
        <p:spPr>
          <a:xfrm>
            <a:off x="6191176" y="1841500"/>
            <a:ext cx="2340000" cy="1191196"/>
          </a:xfrm>
          <a:prstGeom prst="rect">
            <a:avLst/>
          </a:prstGeom>
          <a:noFill/>
          <a:ln>
            <a:noFill/>
          </a:ln>
        </p:spPr>
        <p:txBody>
          <a:bodyPr spcFirstLastPara="1" wrap="square" lIns="180000" tIns="374400" rIns="180000" bIns="140400" anchor="b" anchorCtr="0">
            <a:noAutofit/>
          </a:bodyPr>
          <a:lstStyle>
            <a:lvl1pPr lvl="0" algn="l">
              <a:lnSpc>
                <a:spcPct val="100000"/>
              </a:lnSpc>
              <a:spcBef>
                <a:spcPts val="0"/>
              </a:spcBef>
              <a:spcAft>
                <a:spcPts val="0"/>
              </a:spcAft>
              <a:buClr>
                <a:schemeClr val="lt1"/>
              </a:buClr>
              <a:buSzPts val="5880"/>
              <a:buFont typeface="EB Garamond"/>
              <a:buNone/>
              <a:defRPr sz="2800" b="0" i="0">
                <a:solidFill>
                  <a:schemeClr val="lt1"/>
                </a:solidFill>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19"/>
          <p:cNvSpPr txBox="1"/>
          <p:nvPr/>
        </p:nvSpPr>
        <p:spPr>
          <a:xfrm>
            <a:off x="6191176" y="836712"/>
            <a:ext cx="1656184" cy="864096"/>
          </a:xfrm>
          <a:prstGeom prst="rect">
            <a:avLst/>
          </a:prstGeom>
          <a:noFill/>
          <a:ln>
            <a:noFill/>
          </a:ln>
        </p:spPr>
        <p:txBody>
          <a:bodyPr spcFirstLastPara="1" wrap="square" lIns="180000" tIns="374400" rIns="180000" bIns="140400" anchor="t" anchorCtr="0">
            <a:noAutofit/>
          </a:bodyPr>
          <a:lstStyle/>
          <a:p>
            <a:pPr marL="0" marR="0" lvl="0" indent="0" algn="l" rtl="0">
              <a:lnSpc>
                <a:spcPct val="42424"/>
              </a:lnSpc>
              <a:spcBef>
                <a:spcPts val="0"/>
              </a:spcBef>
              <a:spcAft>
                <a:spcPts val="0"/>
              </a:spcAft>
              <a:buClr>
                <a:schemeClr val="lt1"/>
              </a:buClr>
              <a:buSzPts val="13860"/>
              <a:buFont typeface="EB Garamond"/>
              <a:buNone/>
            </a:pPr>
            <a:r>
              <a:rPr lang="en-US" sz="6600" b="0" i="1" u="none" strike="noStrike" cap="none">
                <a:solidFill>
                  <a:schemeClr val="lt1"/>
                </a:solidFill>
                <a:latin typeface="Times New Roman"/>
                <a:ea typeface="Times New Roman"/>
                <a:cs typeface="Times New Roman"/>
                <a:sym typeface="Times New Roman"/>
              </a:rPr>
              <a:t>3.</a:t>
            </a:r>
            <a:endParaRPr sz="6600" b="0" i="1" u="none" strike="noStrike" cap="none">
              <a:solidFill>
                <a:schemeClr val="lt1"/>
              </a:solidFill>
              <a:latin typeface="Times New Roman"/>
              <a:ea typeface="Times New Roman"/>
              <a:cs typeface="Times New Roman"/>
              <a:sym typeface="Times New Roman"/>
            </a:endParaRPr>
          </a:p>
        </p:txBody>
      </p:sp>
      <p:pic>
        <p:nvPicPr>
          <p:cNvPr id="96" name="Google Shape;96;p19"/>
          <p:cNvPicPr preferRelativeResize="0"/>
          <p:nvPr/>
        </p:nvPicPr>
        <p:blipFill rotWithShape="1">
          <a:blip r:embed="rId2">
            <a:alphaModFix/>
          </a:blip>
          <a:srcRect/>
          <a:stretch/>
        </p:blipFill>
        <p:spPr>
          <a:xfrm>
            <a:off x="426084" y="5976607"/>
            <a:ext cx="1787398" cy="514898"/>
          </a:xfrm>
          <a:prstGeom prst="rect">
            <a:avLst/>
          </a:prstGeom>
          <a:noFill/>
          <a:ln>
            <a:noFill/>
          </a:ln>
        </p:spPr>
      </p:pic>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väike ringpilt + sisu">
  <p:cSld name="väike ringpilt + sisu">
    <p:spTree>
      <p:nvGrpSpPr>
        <p:cNvPr id="1" name="Shape 97"/>
        <p:cNvGrpSpPr/>
        <p:nvPr/>
      </p:nvGrpSpPr>
      <p:grpSpPr>
        <a:xfrm>
          <a:off x="0" y="0"/>
          <a:ext cx="0" cy="0"/>
          <a:chOff x="0" y="0"/>
          <a:chExt cx="0" cy="0"/>
        </a:xfrm>
      </p:grpSpPr>
      <p:sp>
        <p:nvSpPr>
          <p:cNvPr id="98" name="Google Shape;98;p20"/>
          <p:cNvSpPr>
            <a:spLocks noGrp="1"/>
          </p:cNvSpPr>
          <p:nvPr>
            <p:ph type="pic" idx="2"/>
          </p:nvPr>
        </p:nvSpPr>
        <p:spPr>
          <a:xfrm>
            <a:off x="566445" y="1036284"/>
            <a:ext cx="4212000" cy="4212000"/>
          </a:xfrm>
          <a:prstGeom prst="ellipse">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9B002B"/>
              </a:buClr>
              <a:buSzPts val="2000"/>
              <a:buFont typeface="Merriweather Sans"/>
              <a:buNone/>
              <a:defRPr sz="2000" b="0" i="0" u="none" strike="noStrike" cap="none">
                <a:solidFill>
                  <a:schemeClr val="dk1"/>
                </a:solidFill>
                <a:latin typeface="Times New Roman"/>
                <a:ea typeface="Times New Roman"/>
                <a:cs typeface="Times New Roman"/>
                <a:sym typeface="Times New Roman"/>
              </a:defRPr>
            </a:lvl1pPr>
            <a:lvl2pPr marR="0" lvl="1" algn="l" rtl="0">
              <a:lnSpc>
                <a:spcPct val="120000"/>
              </a:lnSpc>
              <a:spcBef>
                <a:spcPts val="500"/>
              </a:spcBef>
              <a:spcAft>
                <a:spcPts val="0"/>
              </a:spcAft>
              <a:buClr>
                <a:srgbClr val="9B002B"/>
              </a:buClr>
              <a:buSzPts val="1900"/>
              <a:buFont typeface="Merriweather Sans"/>
              <a:buChar char="-"/>
              <a:defRPr sz="1900" b="0" i="0" u="none" strike="noStrike" cap="none">
                <a:solidFill>
                  <a:schemeClr val="dk1"/>
                </a:solidFill>
                <a:latin typeface="Times New Roman"/>
                <a:ea typeface="Times New Roman"/>
                <a:cs typeface="Times New Roman"/>
                <a:sym typeface="Times New Roman"/>
              </a:defRPr>
            </a:lvl2pPr>
            <a:lvl3pPr marR="0" lvl="2" algn="l" rtl="0">
              <a:lnSpc>
                <a:spcPct val="120000"/>
              </a:lnSpc>
              <a:spcBef>
                <a:spcPts val="500"/>
              </a:spcBef>
              <a:spcAft>
                <a:spcPts val="0"/>
              </a:spcAft>
              <a:buClr>
                <a:srgbClr val="9B002B"/>
              </a:buClr>
              <a:buSzPts val="1800"/>
              <a:buFont typeface="Merriweather Sans"/>
              <a:buChar char="-"/>
              <a:defRPr sz="1800" b="0" i="0" u="none" strike="noStrike" cap="none">
                <a:solidFill>
                  <a:schemeClr val="dk1"/>
                </a:solidFill>
                <a:latin typeface="Times New Roman"/>
                <a:ea typeface="Times New Roman"/>
                <a:cs typeface="Times New Roman"/>
                <a:sym typeface="Times New Roman"/>
              </a:defRPr>
            </a:lvl3pPr>
            <a:lvl4pPr marR="0" lvl="3" algn="l" rtl="0">
              <a:lnSpc>
                <a:spcPct val="120000"/>
              </a:lnSpc>
              <a:spcBef>
                <a:spcPts val="500"/>
              </a:spcBef>
              <a:spcAft>
                <a:spcPts val="0"/>
              </a:spcAft>
              <a:buClr>
                <a:srgbClr val="9B002B"/>
              </a:buClr>
              <a:buSzPts val="1700"/>
              <a:buFont typeface="Merriweather Sans"/>
              <a:buChar char="-"/>
              <a:defRPr sz="1700" b="0" i="0" u="none" strike="noStrike" cap="none">
                <a:solidFill>
                  <a:schemeClr val="dk1"/>
                </a:solidFill>
                <a:latin typeface="Times New Roman"/>
                <a:ea typeface="Times New Roman"/>
                <a:cs typeface="Times New Roman"/>
                <a:sym typeface="Times New Roman"/>
              </a:defRPr>
            </a:lvl4pPr>
            <a:lvl5pPr marR="0" lvl="4" algn="l" rtl="0">
              <a:lnSpc>
                <a:spcPct val="120000"/>
              </a:lnSpc>
              <a:spcBef>
                <a:spcPts val="500"/>
              </a:spcBef>
              <a:spcAft>
                <a:spcPts val="0"/>
              </a:spcAft>
              <a:buClr>
                <a:srgbClr val="9B002B"/>
              </a:buClr>
              <a:buSzPts val="1800"/>
              <a:buFont typeface="Merriweather Sans"/>
              <a:buChar char="-"/>
              <a:defRPr sz="1800" b="0" i="0" u="none" strike="noStrike" cap="none">
                <a:solidFill>
                  <a:schemeClr val="dk1"/>
                </a:solidFill>
                <a:latin typeface="Times New Roman"/>
                <a:ea typeface="Times New Roman"/>
                <a:cs typeface="Times New Roman"/>
                <a:sym typeface="Times New Roman"/>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9pPr>
          </a:lstStyle>
          <a:p>
            <a:endParaRPr/>
          </a:p>
        </p:txBody>
      </p:sp>
      <p:sp>
        <p:nvSpPr>
          <p:cNvPr id="99" name="Google Shape;99;p20"/>
          <p:cNvSpPr txBox="1">
            <a:spLocks noGrp="1"/>
          </p:cNvSpPr>
          <p:nvPr>
            <p:ph type="body" idx="1"/>
          </p:nvPr>
        </p:nvSpPr>
        <p:spPr>
          <a:xfrm>
            <a:off x="5143500" y="2350070"/>
            <a:ext cx="3564566" cy="1732548"/>
          </a:xfrm>
          <a:prstGeom prst="rect">
            <a:avLst/>
          </a:prstGeom>
          <a:noFill/>
          <a:ln>
            <a:noFill/>
          </a:ln>
        </p:spPr>
        <p:txBody>
          <a:bodyPr spcFirstLastPara="1" wrap="square" lIns="91425" tIns="45700" rIns="91425" bIns="45700" anchor="ctr" anchorCtr="0">
            <a:noAutofit/>
          </a:bodyPr>
          <a:lstStyle>
            <a:lvl1pPr marL="457200" lvl="0" indent="-406400" algn="l">
              <a:lnSpc>
                <a:spcPct val="120000"/>
              </a:lnSpc>
              <a:spcBef>
                <a:spcPts val="1000"/>
              </a:spcBef>
              <a:spcAft>
                <a:spcPts val="0"/>
              </a:spcAft>
              <a:buSzPts val="2800"/>
              <a:buFont typeface="Merriweather Sans"/>
              <a:buChar char="-"/>
              <a:defRPr sz="2800"/>
            </a:lvl1pPr>
            <a:lvl2pPr marL="914400" lvl="1" indent="-381000" algn="l">
              <a:lnSpc>
                <a:spcPct val="120000"/>
              </a:lnSpc>
              <a:spcBef>
                <a:spcPts val="500"/>
              </a:spcBef>
              <a:spcAft>
                <a:spcPts val="0"/>
              </a:spcAft>
              <a:buSzPts val="2400"/>
              <a:buChar char="-"/>
              <a:defRPr sz="2400"/>
            </a:lvl2pPr>
            <a:lvl3pPr marL="1371600" lvl="2" indent="-355600" algn="l">
              <a:lnSpc>
                <a:spcPct val="120000"/>
              </a:lnSpc>
              <a:spcBef>
                <a:spcPts val="500"/>
              </a:spcBef>
              <a:spcAft>
                <a:spcPts val="0"/>
              </a:spcAft>
              <a:buSzPts val="2000"/>
              <a:buChar char="-"/>
              <a:defRPr sz="20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00" name="Google Shape;100;p20"/>
          <p:cNvPicPr preferRelativeResize="0"/>
          <p:nvPr/>
        </p:nvPicPr>
        <p:blipFill rotWithShape="1">
          <a:blip r:embed="rId2">
            <a:alphaModFix/>
          </a:blip>
          <a:srcRect/>
          <a:stretch/>
        </p:blipFill>
        <p:spPr>
          <a:xfrm>
            <a:off x="426084" y="5976607"/>
            <a:ext cx="1787398" cy="514898"/>
          </a:xfrm>
          <a:prstGeom prst="rect">
            <a:avLst/>
          </a:prstGeom>
          <a:noFill/>
          <a:ln>
            <a:noFill/>
          </a:ln>
        </p:spPr>
      </p:pic>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sislaid (must)">
  <p:cSld name="Esislaid (must)">
    <p:bg>
      <p:bgPr>
        <a:solidFill>
          <a:schemeClr val="dk1"/>
        </a:solid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818703" y="2607308"/>
            <a:ext cx="7772400" cy="1496859"/>
          </a:xfrm>
          <a:prstGeom prst="rect">
            <a:avLst/>
          </a:prstGeom>
          <a:noFill/>
          <a:ln>
            <a:noFill/>
          </a:ln>
        </p:spPr>
        <p:txBody>
          <a:bodyPr spcFirstLastPara="1" wrap="square" lIns="91425" tIns="45700" rIns="91425" bIns="45700" anchor="t" anchorCtr="0">
            <a:noAutofit/>
          </a:bodyPr>
          <a:lstStyle>
            <a:lvl1pPr lvl="0" algn="l">
              <a:lnSpc>
                <a:spcPct val="53000"/>
              </a:lnSpc>
              <a:spcBef>
                <a:spcPts val="0"/>
              </a:spcBef>
              <a:spcAft>
                <a:spcPts val="0"/>
              </a:spcAft>
              <a:buClr>
                <a:schemeClr val="lt1"/>
              </a:buClr>
              <a:buSzPts val="8800"/>
              <a:buFont typeface="Times New Roman"/>
              <a:buNone/>
              <a:defRPr sz="8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808069" y="4114800"/>
            <a:ext cx="7182297" cy="1153632"/>
          </a:xfrm>
          <a:prstGeom prst="rect">
            <a:avLst/>
          </a:prstGeom>
          <a:noFill/>
          <a:ln>
            <a:noFill/>
          </a:ln>
        </p:spPr>
        <p:txBody>
          <a:bodyPr spcFirstLastPara="1" wrap="square" lIns="36000" tIns="180000" rIns="91425" bIns="45700" anchor="t" anchorCtr="0">
            <a:noAutofit/>
          </a:bodyPr>
          <a:lstStyle>
            <a:lvl1pPr lvl="0" algn="l">
              <a:lnSpc>
                <a:spcPct val="50000"/>
              </a:lnSpc>
              <a:spcBef>
                <a:spcPts val="1000"/>
              </a:spcBef>
              <a:spcAft>
                <a:spcPts val="0"/>
              </a:spcAft>
              <a:buSzPts val="2400"/>
              <a:buNone/>
              <a:defRPr sz="2400" cap="small">
                <a:solidFill>
                  <a:srgbClr val="FFFFFF"/>
                </a:solidFill>
              </a:defRPr>
            </a:lvl1pPr>
            <a:lvl2pPr lvl="1" algn="ctr">
              <a:lnSpc>
                <a:spcPct val="120000"/>
              </a:lnSpc>
              <a:spcBef>
                <a:spcPts val="500"/>
              </a:spcBef>
              <a:spcAft>
                <a:spcPts val="0"/>
              </a:spcAft>
              <a:buSzPts val="2000"/>
              <a:buNone/>
              <a:defRPr sz="2000"/>
            </a:lvl2pPr>
            <a:lvl3pPr lvl="2" algn="ctr">
              <a:lnSpc>
                <a:spcPct val="120000"/>
              </a:lnSpc>
              <a:spcBef>
                <a:spcPts val="500"/>
              </a:spcBef>
              <a:spcAft>
                <a:spcPts val="0"/>
              </a:spcAft>
              <a:buSzPts val="1800"/>
              <a:buNone/>
              <a:defRPr sz="1800"/>
            </a:lvl3pPr>
            <a:lvl4pPr lvl="3" algn="ctr">
              <a:lnSpc>
                <a:spcPct val="120000"/>
              </a:lnSpc>
              <a:spcBef>
                <a:spcPts val="500"/>
              </a:spcBef>
              <a:spcAft>
                <a:spcPts val="0"/>
              </a:spcAft>
              <a:buSzPts val="1600"/>
              <a:buNone/>
              <a:defRPr sz="1600"/>
            </a:lvl4pPr>
            <a:lvl5pPr lvl="4" algn="ctr">
              <a:lnSpc>
                <a:spcPct val="12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8" name="Google Shape;18;p3"/>
          <p:cNvPicPr preferRelativeResize="0"/>
          <p:nvPr/>
        </p:nvPicPr>
        <p:blipFill rotWithShape="1">
          <a:blip r:embed="rId2">
            <a:alphaModFix/>
          </a:blip>
          <a:srcRect/>
          <a:stretch/>
        </p:blipFill>
        <p:spPr>
          <a:xfrm>
            <a:off x="426084" y="5976608"/>
            <a:ext cx="1787398" cy="514897"/>
          </a:xfrm>
          <a:prstGeom prst="rect">
            <a:avLst/>
          </a:prstGeom>
          <a:noFill/>
          <a:ln>
            <a:noFill/>
          </a:ln>
        </p:spPr>
      </p:pic>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uur ringpilt + pealkiri + sisu">
  <p:cSld name="suur ringpilt + pealkiri + sisu">
    <p:spTree>
      <p:nvGrpSpPr>
        <p:cNvPr id="1" name="Shape 101"/>
        <p:cNvGrpSpPr/>
        <p:nvPr/>
      </p:nvGrpSpPr>
      <p:grpSpPr>
        <a:xfrm>
          <a:off x="0" y="0"/>
          <a:ext cx="0" cy="0"/>
          <a:chOff x="0" y="0"/>
          <a:chExt cx="0" cy="0"/>
        </a:xfrm>
      </p:grpSpPr>
      <p:sp>
        <p:nvSpPr>
          <p:cNvPr id="102" name="Google Shape;102;p21"/>
          <p:cNvSpPr txBox="1">
            <a:spLocks noGrp="1"/>
          </p:cNvSpPr>
          <p:nvPr>
            <p:ph type="body" idx="1"/>
          </p:nvPr>
        </p:nvSpPr>
        <p:spPr>
          <a:xfrm>
            <a:off x="477330" y="3418086"/>
            <a:ext cx="3466560" cy="1732548"/>
          </a:xfrm>
          <a:prstGeom prst="rect">
            <a:avLst/>
          </a:prstGeom>
          <a:noFill/>
          <a:ln>
            <a:noFill/>
          </a:ln>
        </p:spPr>
        <p:txBody>
          <a:bodyPr spcFirstLastPara="1" wrap="square" lIns="91425" tIns="45700" rIns="91425" bIns="45700" anchor="ctr" anchorCtr="0">
            <a:noAutofit/>
          </a:bodyPr>
          <a:lstStyle>
            <a:lvl1pPr marL="457200" lvl="0" indent="-381000" algn="l">
              <a:lnSpc>
                <a:spcPct val="120000"/>
              </a:lnSpc>
              <a:spcBef>
                <a:spcPts val="1000"/>
              </a:spcBef>
              <a:spcAft>
                <a:spcPts val="0"/>
              </a:spcAft>
              <a:buSzPts val="2400"/>
              <a:buFont typeface="Merriweather Sans"/>
              <a:buChar char="-"/>
              <a:defRPr sz="2400"/>
            </a:lvl1pPr>
            <a:lvl2pPr marL="914400" lvl="1" indent="-355600" algn="l">
              <a:lnSpc>
                <a:spcPct val="120000"/>
              </a:lnSpc>
              <a:spcBef>
                <a:spcPts val="500"/>
              </a:spcBef>
              <a:spcAft>
                <a:spcPts val="0"/>
              </a:spcAft>
              <a:buSzPts val="2000"/>
              <a:buChar char="-"/>
              <a:defRPr sz="2000"/>
            </a:lvl2pPr>
            <a:lvl3pPr marL="1371600" lvl="2" indent="-342900" algn="l">
              <a:lnSpc>
                <a:spcPct val="120000"/>
              </a:lnSpc>
              <a:spcBef>
                <a:spcPts val="500"/>
              </a:spcBef>
              <a:spcAft>
                <a:spcPts val="0"/>
              </a:spcAft>
              <a:buSzPts val="1800"/>
              <a:buChar char="-"/>
              <a:defRPr sz="18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21"/>
          <p:cNvSpPr>
            <a:spLocks noGrp="1"/>
          </p:cNvSpPr>
          <p:nvPr>
            <p:ph type="pic" idx="2"/>
          </p:nvPr>
        </p:nvSpPr>
        <p:spPr>
          <a:xfrm>
            <a:off x="4187176" y="-483571"/>
            <a:ext cx="7856510" cy="7856510"/>
          </a:xfrm>
          <a:prstGeom prst="ellipse">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9B002B"/>
              </a:buClr>
              <a:buSzPts val="2000"/>
              <a:buFont typeface="Merriweather Sans"/>
              <a:buNone/>
              <a:defRPr sz="2000" b="0" i="0" u="none" strike="noStrike" cap="none">
                <a:solidFill>
                  <a:schemeClr val="dk1"/>
                </a:solidFill>
                <a:latin typeface="Times New Roman"/>
                <a:ea typeface="Times New Roman"/>
                <a:cs typeface="Times New Roman"/>
                <a:sym typeface="Times New Roman"/>
              </a:defRPr>
            </a:lvl1pPr>
            <a:lvl2pPr marR="0" lvl="1" algn="l" rtl="0">
              <a:lnSpc>
                <a:spcPct val="120000"/>
              </a:lnSpc>
              <a:spcBef>
                <a:spcPts val="500"/>
              </a:spcBef>
              <a:spcAft>
                <a:spcPts val="0"/>
              </a:spcAft>
              <a:buClr>
                <a:srgbClr val="9B002B"/>
              </a:buClr>
              <a:buSzPts val="1900"/>
              <a:buFont typeface="Merriweather Sans"/>
              <a:buChar char="-"/>
              <a:defRPr sz="1900" b="0" i="0" u="none" strike="noStrike" cap="none">
                <a:solidFill>
                  <a:schemeClr val="dk1"/>
                </a:solidFill>
                <a:latin typeface="Times New Roman"/>
                <a:ea typeface="Times New Roman"/>
                <a:cs typeface="Times New Roman"/>
                <a:sym typeface="Times New Roman"/>
              </a:defRPr>
            </a:lvl2pPr>
            <a:lvl3pPr marR="0" lvl="2" algn="l" rtl="0">
              <a:lnSpc>
                <a:spcPct val="120000"/>
              </a:lnSpc>
              <a:spcBef>
                <a:spcPts val="500"/>
              </a:spcBef>
              <a:spcAft>
                <a:spcPts val="0"/>
              </a:spcAft>
              <a:buClr>
                <a:srgbClr val="9B002B"/>
              </a:buClr>
              <a:buSzPts val="1800"/>
              <a:buFont typeface="Merriweather Sans"/>
              <a:buChar char="-"/>
              <a:defRPr sz="1800" b="0" i="0" u="none" strike="noStrike" cap="none">
                <a:solidFill>
                  <a:schemeClr val="dk1"/>
                </a:solidFill>
                <a:latin typeface="Times New Roman"/>
                <a:ea typeface="Times New Roman"/>
                <a:cs typeface="Times New Roman"/>
                <a:sym typeface="Times New Roman"/>
              </a:defRPr>
            </a:lvl3pPr>
            <a:lvl4pPr marR="0" lvl="3" algn="l" rtl="0">
              <a:lnSpc>
                <a:spcPct val="120000"/>
              </a:lnSpc>
              <a:spcBef>
                <a:spcPts val="500"/>
              </a:spcBef>
              <a:spcAft>
                <a:spcPts val="0"/>
              </a:spcAft>
              <a:buClr>
                <a:srgbClr val="9B002B"/>
              </a:buClr>
              <a:buSzPts val="1700"/>
              <a:buFont typeface="Merriweather Sans"/>
              <a:buChar char="-"/>
              <a:defRPr sz="1700" b="0" i="0" u="none" strike="noStrike" cap="none">
                <a:solidFill>
                  <a:schemeClr val="dk1"/>
                </a:solidFill>
                <a:latin typeface="Times New Roman"/>
                <a:ea typeface="Times New Roman"/>
                <a:cs typeface="Times New Roman"/>
                <a:sym typeface="Times New Roman"/>
              </a:defRPr>
            </a:lvl4pPr>
            <a:lvl5pPr marR="0" lvl="4" algn="l" rtl="0">
              <a:lnSpc>
                <a:spcPct val="120000"/>
              </a:lnSpc>
              <a:spcBef>
                <a:spcPts val="500"/>
              </a:spcBef>
              <a:spcAft>
                <a:spcPts val="0"/>
              </a:spcAft>
              <a:buClr>
                <a:srgbClr val="9B002B"/>
              </a:buClr>
              <a:buSzPts val="1800"/>
              <a:buFont typeface="Merriweather Sans"/>
              <a:buChar char="-"/>
              <a:defRPr sz="1800" b="0" i="0" u="none" strike="noStrike" cap="none">
                <a:solidFill>
                  <a:schemeClr val="dk1"/>
                </a:solidFill>
                <a:latin typeface="Times New Roman"/>
                <a:ea typeface="Times New Roman"/>
                <a:cs typeface="Times New Roman"/>
                <a:sym typeface="Times New Roman"/>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9pPr>
          </a:lstStyle>
          <a:p>
            <a:endParaRPr/>
          </a:p>
        </p:txBody>
      </p:sp>
      <p:sp>
        <p:nvSpPr>
          <p:cNvPr id="104" name="Google Shape;104;p21"/>
          <p:cNvSpPr txBox="1">
            <a:spLocks noGrp="1"/>
          </p:cNvSpPr>
          <p:nvPr>
            <p:ph type="title"/>
          </p:nvPr>
        </p:nvSpPr>
        <p:spPr>
          <a:xfrm>
            <a:off x="470287" y="1346174"/>
            <a:ext cx="3452119" cy="190246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1"/>
              </a:buClr>
              <a:buSzPts val="2800"/>
              <a:buFont typeface="Times New Roman"/>
              <a:buNone/>
              <a:defRPr sz="2800" i="0">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05" name="Google Shape;105;p21"/>
          <p:cNvPicPr preferRelativeResize="0"/>
          <p:nvPr/>
        </p:nvPicPr>
        <p:blipFill rotWithShape="1">
          <a:blip r:embed="rId2">
            <a:alphaModFix/>
          </a:blip>
          <a:srcRect/>
          <a:stretch/>
        </p:blipFill>
        <p:spPr>
          <a:xfrm>
            <a:off x="426084" y="5976607"/>
            <a:ext cx="1787398" cy="514898"/>
          </a:xfrm>
          <a:prstGeom prst="rect">
            <a:avLst/>
          </a:prstGeom>
          <a:noFill/>
          <a:ln>
            <a:noFill/>
          </a:ln>
        </p:spPr>
      </p:pic>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uur ringpilt + sisu">
  <p:cSld name="suur ringpilt + sisu">
    <p:spTree>
      <p:nvGrpSpPr>
        <p:cNvPr id="1" name="Shape 106"/>
        <p:cNvGrpSpPr/>
        <p:nvPr/>
      </p:nvGrpSpPr>
      <p:grpSpPr>
        <a:xfrm>
          <a:off x="0" y="0"/>
          <a:ext cx="0" cy="0"/>
          <a:chOff x="0" y="0"/>
          <a:chExt cx="0" cy="0"/>
        </a:xfrm>
      </p:grpSpPr>
      <p:sp>
        <p:nvSpPr>
          <p:cNvPr id="107" name="Google Shape;107;p22"/>
          <p:cNvSpPr>
            <a:spLocks noGrp="1"/>
          </p:cNvSpPr>
          <p:nvPr>
            <p:ph type="pic" idx="2"/>
          </p:nvPr>
        </p:nvSpPr>
        <p:spPr>
          <a:xfrm>
            <a:off x="4187176" y="-483571"/>
            <a:ext cx="7856510" cy="7856510"/>
          </a:xfrm>
          <a:prstGeom prst="ellipse">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9B002B"/>
              </a:buClr>
              <a:buSzPts val="2000"/>
              <a:buFont typeface="Merriweather Sans"/>
              <a:buNone/>
              <a:defRPr sz="2000" b="0" i="0" u="none" strike="noStrike" cap="none">
                <a:solidFill>
                  <a:schemeClr val="dk1"/>
                </a:solidFill>
                <a:latin typeface="Times New Roman"/>
                <a:ea typeface="Times New Roman"/>
                <a:cs typeface="Times New Roman"/>
                <a:sym typeface="Times New Roman"/>
              </a:defRPr>
            </a:lvl1pPr>
            <a:lvl2pPr marR="0" lvl="1" algn="l" rtl="0">
              <a:lnSpc>
                <a:spcPct val="120000"/>
              </a:lnSpc>
              <a:spcBef>
                <a:spcPts val="500"/>
              </a:spcBef>
              <a:spcAft>
                <a:spcPts val="0"/>
              </a:spcAft>
              <a:buClr>
                <a:srgbClr val="9B002B"/>
              </a:buClr>
              <a:buSzPts val="1900"/>
              <a:buFont typeface="Merriweather Sans"/>
              <a:buChar char="-"/>
              <a:defRPr sz="1900" b="0" i="0" u="none" strike="noStrike" cap="none">
                <a:solidFill>
                  <a:schemeClr val="dk1"/>
                </a:solidFill>
                <a:latin typeface="Times New Roman"/>
                <a:ea typeface="Times New Roman"/>
                <a:cs typeface="Times New Roman"/>
                <a:sym typeface="Times New Roman"/>
              </a:defRPr>
            </a:lvl2pPr>
            <a:lvl3pPr marR="0" lvl="2" algn="l" rtl="0">
              <a:lnSpc>
                <a:spcPct val="120000"/>
              </a:lnSpc>
              <a:spcBef>
                <a:spcPts val="500"/>
              </a:spcBef>
              <a:spcAft>
                <a:spcPts val="0"/>
              </a:spcAft>
              <a:buClr>
                <a:srgbClr val="9B002B"/>
              </a:buClr>
              <a:buSzPts val="1800"/>
              <a:buFont typeface="Merriweather Sans"/>
              <a:buChar char="-"/>
              <a:defRPr sz="1800" b="0" i="0" u="none" strike="noStrike" cap="none">
                <a:solidFill>
                  <a:schemeClr val="dk1"/>
                </a:solidFill>
                <a:latin typeface="Times New Roman"/>
                <a:ea typeface="Times New Roman"/>
                <a:cs typeface="Times New Roman"/>
                <a:sym typeface="Times New Roman"/>
              </a:defRPr>
            </a:lvl3pPr>
            <a:lvl4pPr marR="0" lvl="3" algn="l" rtl="0">
              <a:lnSpc>
                <a:spcPct val="120000"/>
              </a:lnSpc>
              <a:spcBef>
                <a:spcPts val="500"/>
              </a:spcBef>
              <a:spcAft>
                <a:spcPts val="0"/>
              </a:spcAft>
              <a:buClr>
                <a:srgbClr val="9B002B"/>
              </a:buClr>
              <a:buSzPts val="1700"/>
              <a:buFont typeface="Merriweather Sans"/>
              <a:buChar char="-"/>
              <a:defRPr sz="1700" b="0" i="0" u="none" strike="noStrike" cap="none">
                <a:solidFill>
                  <a:schemeClr val="dk1"/>
                </a:solidFill>
                <a:latin typeface="Times New Roman"/>
                <a:ea typeface="Times New Roman"/>
                <a:cs typeface="Times New Roman"/>
                <a:sym typeface="Times New Roman"/>
              </a:defRPr>
            </a:lvl4pPr>
            <a:lvl5pPr marR="0" lvl="4" algn="l" rtl="0">
              <a:lnSpc>
                <a:spcPct val="120000"/>
              </a:lnSpc>
              <a:spcBef>
                <a:spcPts val="500"/>
              </a:spcBef>
              <a:spcAft>
                <a:spcPts val="0"/>
              </a:spcAft>
              <a:buClr>
                <a:srgbClr val="9B002B"/>
              </a:buClr>
              <a:buSzPts val="1800"/>
              <a:buFont typeface="Merriweather Sans"/>
              <a:buChar char="-"/>
              <a:defRPr sz="1800" b="0" i="0" u="none" strike="noStrike" cap="none">
                <a:solidFill>
                  <a:schemeClr val="dk1"/>
                </a:solidFill>
                <a:latin typeface="Times New Roman"/>
                <a:ea typeface="Times New Roman"/>
                <a:cs typeface="Times New Roman"/>
                <a:sym typeface="Times New Roman"/>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9pPr>
          </a:lstStyle>
          <a:p>
            <a:endParaRPr/>
          </a:p>
        </p:txBody>
      </p:sp>
      <p:sp>
        <p:nvSpPr>
          <p:cNvPr id="108" name="Google Shape;108;p22"/>
          <p:cNvSpPr txBox="1">
            <a:spLocks noGrp="1"/>
          </p:cNvSpPr>
          <p:nvPr>
            <p:ph type="body" idx="1"/>
          </p:nvPr>
        </p:nvSpPr>
        <p:spPr>
          <a:xfrm>
            <a:off x="451930" y="2617986"/>
            <a:ext cx="3466560" cy="1732548"/>
          </a:xfrm>
          <a:prstGeom prst="rect">
            <a:avLst/>
          </a:prstGeom>
          <a:noFill/>
          <a:ln>
            <a:noFill/>
          </a:ln>
        </p:spPr>
        <p:txBody>
          <a:bodyPr spcFirstLastPara="1" wrap="square" lIns="91425" tIns="45700" rIns="91425" bIns="45700" anchor="ctr" anchorCtr="0">
            <a:noAutofit/>
          </a:bodyPr>
          <a:lstStyle>
            <a:lvl1pPr marL="457200" lvl="0" indent="-381000" algn="l">
              <a:lnSpc>
                <a:spcPct val="120000"/>
              </a:lnSpc>
              <a:spcBef>
                <a:spcPts val="1000"/>
              </a:spcBef>
              <a:spcAft>
                <a:spcPts val="0"/>
              </a:spcAft>
              <a:buSzPts val="2400"/>
              <a:buFont typeface="Merriweather Sans"/>
              <a:buChar char="-"/>
              <a:defRPr sz="2400"/>
            </a:lvl1pPr>
            <a:lvl2pPr marL="914400" lvl="1" indent="-355600" algn="l">
              <a:lnSpc>
                <a:spcPct val="120000"/>
              </a:lnSpc>
              <a:spcBef>
                <a:spcPts val="500"/>
              </a:spcBef>
              <a:spcAft>
                <a:spcPts val="0"/>
              </a:spcAft>
              <a:buSzPts val="2000"/>
              <a:buChar char="-"/>
              <a:defRPr sz="2000"/>
            </a:lvl2pPr>
            <a:lvl3pPr marL="1371600" lvl="2" indent="-342900" algn="l">
              <a:lnSpc>
                <a:spcPct val="120000"/>
              </a:lnSpc>
              <a:spcBef>
                <a:spcPts val="500"/>
              </a:spcBef>
              <a:spcAft>
                <a:spcPts val="0"/>
              </a:spcAft>
              <a:buSzPts val="1800"/>
              <a:buChar char="-"/>
              <a:defRPr sz="18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09" name="Google Shape;109;p22"/>
          <p:cNvPicPr preferRelativeResize="0"/>
          <p:nvPr/>
        </p:nvPicPr>
        <p:blipFill rotWithShape="1">
          <a:blip r:embed="rId2">
            <a:alphaModFix/>
          </a:blip>
          <a:srcRect/>
          <a:stretch/>
        </p:blipFill>
        <p:spPr>
          <a:xfrm>
            <a:off x="426084" y="5976607"/>
            <a:ext cx="1787398" cy="514898"/>
          </a:xfrm>
          <a:prstGeom prst="rect">
            <a:avLst/>
          </a:prstGeom>
          <a:noFill/>
          <a:ln>
            <a:noFill/>
          </a:ln>
        </p:spPr>
      </p:pic>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lt + pealkiri + sisu">
  <p:cSld name="pilt + pealkiri + sisu">
    <p:spTree>
      <p:nvGrpSpPr>
        <p:cNvPr id="1" name="Shape 110"/>
        <p:cNvGrpSpPr/>
        <p:nvPr/>
      </p:nvGrpSpPr>
      <p:grpSpPr>
        <a:xfrm>
          <a:off x="0" y="0"/>
          <a:ext cx="0" cy="0"/>
          <a:chOff x="0" y="0"/>
          <a:chExt cx="0" cy="0"/>
        </a:xfrm>
      </p:grpSpPr>
      <p:sp>
        <p:nvSpPr>
          <p:cNvPr id="111" name="Google Shape;111;p23"/>
          <p:cNvSpPr>
            <a:spLocks noGrp="1"/>
          </p:cNvSpPr>
          <p:nvPr>
            <p:ph type="pic" idx="2"/>
          </p:nvPr>
        </p:nvSpPr>
        <p:spPr>
          <a:xfrm>
            <a:off x="4850089" y="0"/>
            <a:ext cx="4293911" cy="6858000"/>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9B002B"/>
              </a:buClr>
              <a:buSzPts val="2000"/>
              <a:buFont typeface="Merriweather Sans"/>
              <a:buChar char="-"/>
              <a:defRPr sz="2000" b="0" i="0" u="none" strike="noStrike" cap="none">
                <a:solidFill>
                  <a:schemeClr val="dk1"/>
                </a:solidFill>
                <a:latin typeface="Times New Roman"/>
                <a:ea typeface="Times New Roman"/>
                <a:cs typeface="Times New Roman"/>
                <a:sym typeface="Times New Roman"/>
              </a:defRPr>
            </a:lvl1pPr>
            <a:lvl2pPr marR="0" lvl="1" algn="l" rtl="0">
              <a:lnSpc>
                <a:spcPct val="120000"/>
              </a:lnSpc>
              <a:spcBef>
                <a:spcPts val="500"/>
              </a:spcBef>
              <a:spcAft>
                <a:spcPts val="0"/>
              </a:spcAft>
              <a:buClr>
                <a:srgbClr val="9B002B"/>
              </a:buClr>
              <a:buSzPts val="1900"/>
              <a:buFont typeface="Merriweather Sans"/>
              <a:buChar char="-"/>
              <a:defRPr sz="1900" b="0" i="0" u="none" strike="noStrike" cap="none">
                <a:solidFill>
                  <a:schemeClr val="dk1"/>
                </a:solidFill>
                <a:latin typeface="Times New Roman"/>
                <a:ea typeface="Times New Roman"/>
                <a:cs typeface="Times New Roman"/>
                <a:sym typeface="Times New Roman"/>
              </a:defRPr>
            </a:lvl2pPr>
            <a:lvl3pPr marR="0" lvl="2" algn="l" rtl="0">
              <a:lnSpc>
                <a:spcPct val="120000"/>
              </a:lnSpc>
              <a:spcBef>
                <a:spcPts val="500"/>
              </a:spcBef>
              <a:spcAft>
                <a:spcPts val="0"/>
              </a:spcAft>
              <a:buClr>
                <a:srgbClr val="9B002B"/>
              </a:buClr>
              <a:buSzPts val="1800"/>
              <a:buFont typeface="Merriweather Sans"/>
              <a:buChar char="-"/>
              <a:defRPr sz="1800" b="0" i="0" u="none" strike="noStrike" cap="none">
                <a:solidFill>
                  <a:schemeClr val="dk1"/>
                </a:solidFill>
                <a:latin typeface="Times New Roman"/>
                <a:ea typeface="Times New Roman"/>
                <a:cs typeface="Times New Roman"/>
                <a:sym typeface="Times New Roman"/>
              </a:defRPr>
            </a:lvl3pPr>
            <a:lvl4pPr marR="0" lvl="3" algn="l" rtl="0">
              <a:lnSpc>
                <a:spcPct val="120000"/>
              </a:lnSpc>
              <a:spcBef>
                <a:spcPts val="500"/>
              </a:spcBef>
              <a:spcAft>
                <a:spcPts val="0"/>
              </a:spcAft>
              <a:buClr>
                <a:srgbClr val="9B002B"/>
              </a:buClr>
              <a:buSzPts val="1700"/>
              <a:buFont typeface="Merriweather Sans"/>
              <a:buChar char="-"/>
              <a:defRPr sz="1700" b="0" i="0" u="none" strike="noStrike" cap="none">
                <a:solidFill>
                  <a:schemeClr val="dk1"/>
                </a:solidFill>
                <a:latin typeface="Times New Roman"/>
                <a:ea typeface="Times New Roman"/>
                <a:cs typeface="Times New Roman"/>
                <a:sym typeface="Times New Roman"/>
              </a:defRPr>
            </a:lvl4pPr>
            <a:lvl5pPr marR="0" lvl="4" algn="l" rtl="0">
              <a:lnSpc>
                <a:spcPct val="120000"/>
              </a:lnSpc>
              <a:spcBef>
                <a:spcPts val="500"/>
              </a:spcBef>
              <a:spcAft>
                <a:spcPts val="0"/>
              </a:spcAft>
              <a:buClr>
                <a:srgbClr val="9B002B"/>
              </a:buClr>
              <a:buSzPts val="1800"/>
              <a:buFont typeface="Merriweather Sans"/>
              <a:buChar char="-"/>
              <a:defRPr sz="1800" b="0" i="0" u="none" strike="noStrike" cap="none">
                <a:solidFill>
                  <a:schemeClr val="dk1"/>
                </a:solidFill>
                <a:latin typeface="Times New Roman"/>
                <a:ea typeface="Times New Roman"/>
                <a:cs typeface="Times New Roman"/>
                <a:sym typeface="Times New Roman"/>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9pPr>
          </a:lstStyle>
          <a:p>
            <a:endParaRPr/>
          </a:p>
        </p:txBody>
      </p:sp>
      <p:sp>
        <p:nvSpPr>
          <p:cNvPr id="112" name="Google Shape;112;p23"/>
          <p:cNvSpPr txBox="1">
            <a:spLocks noGrp="1"/>
          </p:cNvSpPr>
          <p:nvPr>
            <p:ph type="title"/>
          </p:nvPr>
        </p:nvSpPr>
        <p:spPr>
          <a:xfrm>
            <a:off x="470287" y="1346174"/>
            <a:ext cx="3921133" cy="190246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1"/>
              </a:buClr>
              <a:buSzPts val="2800"/>
              <a:buFont typeface="Times New Roman"/>
              <a:buNone/>
              <a:defRPr sz="2800" i="0">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23"/>
          <p:cNvSpPr txBox="1">
            <a:spLocks noGrp="1"/>
          </p:cNvSpPr>
          <p:nvPr>
            <p:ph type="body" idx="1"/>
          </p:nvPr>
        </p:nvSpPr>
        <p:spPr>
          <a:xfrm>
            <a:off x="515430" y="3418086"/>
            <a:ext cx="3878770" cy="1732548"/>
          </a:xfrm>
          <a:prstGeom prst="rect">
            <a:avLst/>
          </a:prstGeom>
          <a:noFill/>
          <a:ln>
            <a:noFill/>
          </a:ln>
        </p:spPr>
        <p:txBody>
          <a:bodyPr spcFirstLastPara="1" wrap="square" lIns="91425" tIns="45700" rIns="91425" bIns="45700" anchor="ctr" anchorCtr="0">
            <a:noAutofit/>
          </a:bodyPr>
          <a:lstStyle>
            <a:lvl1pPr marL="457200" lvl="0" indent="-381000" algn="l">
              <a:lnSpc>
                <a:spcPct val="120000"/>
              </a:lnSpc>
              <a:spcBef>
                <a:spcPts val="1000"/>
              </a:spcBef>
              <a:spcAft>
                <a:spcPts val="0"/>
              </a:spcAft>
              <a:buSzPts val="2400"/>
              <a:buFont typeface="Merriweather Sans"/>
              <a:buChar char="-"/>
              <a:defRPr sz="2400"/>
            </a:lvl1pPr>
            <a:lvl2pPr marL="914400" lvl="1" indent="-355600" algn="l">
              <a:lnSpc>
                <a:spcPct val="120000"/>
              </a:lnSpc>
              <a:spcBef>
                <a:spcPts val="500"/>
              </a:spcBef>
              <a:spcAft>
                <a:spcPts val="0"/>
              </a:spcAft>
              <a:buSzPts val="2000"/>
              <a:buChar char="-"/>
              <a:defRPr sz="2000"/>
            </a:lvl2pPr>
            <a:lvl3pPr marL="1371600" lvl="2" indent="-342900" algn="l">
              <a:lnSpc>
                <a:spcPct val="120000"/>
              </a:lnSpc>
              <a:spcBef>
                <a:spcPts val="500"/>
              </a:spcBef>
              <a:spcAft>
                <a:spcPts val="0"/>
              </a:spcAft>
              <a:buSzPts val="1800"/>
              <a:buChar char="-"/>
              <a:defRPr sz="18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14" name="Google Shape;114;p23"/>
          <p:cNvPicPr preferRelativeResize="0"/>
          <p:nvPr/>
        </p:nvPicPr>
        <p:blipFill rotWithShape="1">
          <a:blip r:embed="rId2">
            <a:alphaModFix/>
          </a:blip>
          <a:srcRect/>
          <a:stretch/>
        </p:blipFill>
        <p:spPr>
          <a:xfrm>
            <a:off x="426084" y="5976607"/>
            <a:ext cx="1787398" cy="514898"/>
          </a:xfrm>
          <a:prstGeom prst="rect">
            <a:avLst/>
          </a:prstGeom>
          <a:noFill/>
          <a:ln>
            <a:noFill/>
          </a:ln>
        </p:spPr>
      </p:pic>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ilt + sisu">
  <p:cSld name="pilt + sisu">
    <p:spTree>
      <p:nvGrpSpPr>
        <p:cNvPr id="1" name="Shape 115"/>
        <p:cNvGrpSpPr/>
        <p:nvPr/>
      </p:nvGrpSpPr>
      <p:grpSpPr>
        <a:xfrm>
          <a:off x="0" y="0"/>
          <a:ext cx="0" cy="0"/>
          <a:chOff x="0" y="0"/>
          <a:chExt cx="0" cy="0"/>
        </a:xfrm>
      </p:grpSpPr>
      <p:sp>
        <p:nvSpPr>
          <p:cNvPr id="116" name="Google Shape;116;p24"/>
          <p:cNvSpPr>
            <a:spLocks noGrp="1"/>
          </p:cNvSpPr>
          <p:nvPr>
            <p:ph type="pic" idx="2"/>
          </p:nvPr>
        </p:nvSpPr>
        <p:spPr>
          <a:xfrm>
            <a:off x="4850089" y="0"/>
            <a:ext cx="4293911" cy="6858000"/>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9B002B"/>
              </a:buClr>
              <a:buSzPts val="2000"/>
              <a:buFont typeface="Merriweather Sans"/>
              <a:buChar char="-"/>
              <a:defRPr sz="2000" b="0" i="0" u="none" strike="noStrike" cap="none">
                <a:solidFill>
                  <a:schemeClr val="dk1"/>
                </a:solidFill>
                <a:latin typeface="Times New Roman"/>
                <a:ea typeface="Times New Roman"/>
                <a:cs typeface="Times New Roman"/>
                <a:sym typeface="Times New Roman"/>
              </a:defRPr>
            </a:lvl1pPr>
            <a:lvl2pPr marR="0" lvl="1" algn="l" rtl="0">
              <a:lnSpc>
                <a:spcPct val="120000"/>
              </a:lnSpc>
              <a:spcBef>
                <a:spcPts val="500"/>
              </a:spcBef>
              <a:spcAft>
                <a:spcPts val="0"/>
              </a:spcAft>
              <a:buClr>
                <a:srgbClr val="9B002B"/>
              </a:buClr>
              <a:buSzPts val="1900"/>
              <a:buFont typeface="Merriweather Sans"/>
              <a:buChar char="-"/>
              <a:defRPr sz="1900" b="0" i="0" u="none" strike="noStrike" cap="none">
                <a:solidFill>
                  <a:schemeClr val="dk1"/>
                </a:solidFill>
                <a:latin typeface="Times New Roman"/>
                <a:ea typeface="Times New Roman"/>
                <a:cs typeface="Times New Roman"/>
                <a:sym typeface="Times New Roman"/>
              </a:defRPr>
            </a:lvl2pPr>
            <a:lvl3pPr marR="0" lvl="2" algn="l" rtl="0">
              <a:lnSpc>
                <a:spcPct val="120000"/>
              </a:lnSpc>
              <a:spcBef>
                <a:spcPts val="500"/>
              </a:spcBef>
              <a:spcAft>
                <a:spcPts val="0"/>
              </a:spcAft>
              <a:buClr>
                <a:srgbClr val="9B002B"/>
              </a:buClr>
              <a:buSzPts val="1800"/>
              <a:buFont typeface="Merriweather Sans"/>
              <a:buChar char="-"/>
              <a:defRPr sz="1800" b="0" i="0" u="none" strike="noStrike" cap="none">
                <a:solidFill>
                  <a:schemeClr val="dk1"/>
                </a:solidFill>
                <a:latin typeface="Times New Roman"/>
                <a:ea typeface="Times New Roman"/>
                <a:cs typeface="Times New Roman"/>
                <a:sym typeface="Times New Roman"/>
              </a:defRPr>
            </a:lvl3pPr>
            <a:lvl4pPr marR="0" lvl="3" algn="l" rtl="0">
              <a:lnSpc>
                <a:spcPct val="120000"/>
              </a:lnSpc>
              <a:spcBef>
                <a:spcPts val="500"/>
              </a:spcBef>
              <a:spcAft>
                <a:spcPts val="0"/>
              </a:spcAft>
              <a:buClr>
                <a:srgbClr val="9B002B"/>
              </a:buClr>
              <a:buSzPts val="1700"/>
              <a:buFont typeface="Merriweather Sans"/>
              <a:buChar char="-"/>
              <a:defRPr sz="1700" b="0" i="0" u="none" strike="noStrike" cap="none">
                <a:solidFill>
                  <a:schemeClr val="dk1"/>
                </a:solidFill>
                <a:latin typeface="Times New Roman"/>
                <a:ea typeface="Times New Roman"/>
                <a:cs typeface="Times New Roman"/>
                <a:sym typeface="Times New Roman"/>
              </a:defRPr>
            </a:lvl4pPr>
            <a:lvl5pPr marR="0" lvl="4" algn="l" rtl="0">
              <a:lnSpc>
                <a:spcPct val="120000"/>
              </a:lnSpc>
              <a:spcBef>
                <a:spcPts val="500"/>
              </a:spcBef>
              <a:spcAft>
                <a:spcPts val="0"/>
              </a:spcAft>
              <a:buClr>
                <a:srgbClr val="9B002B"/>
              </a:buClr>
              <a:buSzPts val="1800"/>
              <a:buFont typeface="Merriweather Sans"/>
              <a:buChar char="-"/>
              <a:defRPr sz="1800" b="0" i="0" u="none" strike="noStrike" cap="none">
                <a:solidFill>
                  <a:schemeClr val="dk1"/>
                </a:solidFill>
                <a:latin typeface="Times New Roman"/>
                <a:ea typeface="Times New Roman"/>
                <a:cs typeface="Times New Roman"/>
                <a:sym typeface="Times New Roman"/>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9pPr>
          </a:lstStyle>
          <a:p>
            <a:endParaRPr/>
          </a:p>
        </p:txBody>
      </p:sp>
      <p:sp>
        <p:nvSpPr>
          <p:cNvPr id="117" name="Google Shape;117;p24"/>
          <p:cNvSpPr txBox="1">
            <a:spLocks noGrp="1"/>
          </p:cNvSpPr>
          <p:nvPr>
            <p:ph type="body" idx="1"/>
          </p:nvPr>
        </p:nvSpPr>
        <p:spPr>
          <a:xfrm>
            <a:off x="515430" y="2656086"/>
            <a:ext cx="3878770" cy="1732548"/>
          </a:xfrm>
          <a:prstGeom prst="rect">
            <a:avLst/>
          </a:prstGeom>
          <a:noFill/>
          <a:ln>
            <a:noFill/>
          </a:ln>
        </p:spPr>
        <p:txBody>
          <a:bodyPr spcFirstLastPara="1" wrap="square" lIns="91425" tIns="45700" rIns="91425" bIns="45700" anchor="ctr" anchorCtr="0">
            <a:noAutofit/>
          </a:bodyPr>
          <a:lstStyle>
            <a:lvl1pPr marL="457200" lvl="0" indent="-381000" algn="l">
              <a:lnSpc>
                <a:spcPct val="120000"/>
              </a:lnSpc>
              <a:spcBef>
                <a:spcPts val="1000"/>
              </a:spcBef>
              <a:spcAft>
                <a:spcPts val="0"/>
              </a:spcAft>
              <a:buSzPts val="2400"/>
              <a:buFont typeface="Merriweather Sans"/>
              <a:buChar char="-"/>
              <a:defRPr sz="2400"/>
            </a:lvl1pPr>
            <a:lvl2pPr marL="914400" lvl="1" indent="-355600" algn="l">
              <a:lnSpc>
                <a:spcPct val="120000"/>
              </a:lnSpc>
              <a:spcBef>
                <a:spcPts val="500"/>
              </a:spcBef>
              <a:spcAft>
                <a:spcPts val="0"/>
              </a:spcAft>
              <a:buSzPts val="2000"/>
              <a:buChar char="-"/>
              <a:defRPr sz="2000"/>
            </a:lvl2pPr>
            <a:lvl3pPr marL="1371600" lvl="2" indent="-342900" algn="l">
              <a:lnSpc>
                <a:spcPct val="120000"/>
              </a:lnSpc>
              <a:spcBef>
                <a:spcPts val="500"/>
              </a:spcBef>
              <a:spcAft>
                <a:spcPts val="0"/>
              </a:spcAft>
              <a:buSzPts val="1800"/>
              <a:buChar char="-"/>
              <a:defRPr sz="18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18" name="Google Shape;118;p24"/>
          <p:cNvPicPr preferRelativeResize="0"/>
          <p:nvPr/>
        </p:nvPicPr>
        <p:blipFill rotWithShape="1">
          <a:blip r:embed="rId2">
            <a:alphaModFix/>
          </a:blip>
          <a:srcRect/>
          <a:stretch/>
        </p:blipFill>
        <p:spPr>
          <a:xfrm>
            <a:off x="426084" y="5976607"/>
            <a:ext cx="1787398" cy="514898"/>
          </a:xfrm>
          <a:prstGeom prst="rect">
            <a:avLst/>
          </a:prstGeom>
          <a:noFill/>
          <a:ln>
            <a:noFill/>
          </a:ln>
        </p:spPr>
      </p:pic>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ilt + pildiallkiri">
  <p:cSld name="pilt + pildiallkiri">
    <p:spTree>
      <p:nvGrpSpPr>
        <p:cNvPr id="1" name="Shape 119"/>
        <p:cNvGrpSpPr/>
        <p:nvPr/>
      </p:nvGrpSpPr>
      <p:grpSpPr>
        <a:xfrm>
          <a:off x="0" y="0"/>
          <a:ext cx="0" cy="0"/>
          <a:chOff x="0" y="0"/>
          <a:chExt cx="0" cy="0"/>
        </a:xfrm>
      </p:grpSpPr>
      <p:sp>
        <p:nvSpPr>
          <p:cNvPr id="120" name="Google Shape;120;p25"/>
          <p:cNvSpPr>
            <a:spLocks noGrp="1"/>
          </p:cNvSpPr>
          <p:nvPr>
            <p:ph type="pic" idx="2"/>
          </p:nvPr>
        </p:nvSpPr>
        <p:spPr>
          <a:xfrm>
            <a:off x="381000" y="342900"/>
            <a:ext cx="8356600" cy="5346700"/>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9B002B"/>
              </a:buClr>
              <a:buSzPts val="2000"/>
              <a:buFont typeface="Merriweather Sans"/>
              <a:buNone/>
              <a:defRPr sz="2000" b="0" i="0" u="none" strike="noStrike" cap="none">
                <a:solidFill>
                  <a:schemeClr val="dk1"/>
                </a:solidFill>
                <a:latin typeface="Times New Roman"/>
                <a:ea typeface="Times New Roman"/>
                <a:cs typeface="Times New Roman"/>
                <a:sym typeface="Times New Roman"/>
              </a:defRPr>
            </a:lvl1pPr>
            <a:lvl2pPr marR="0" lvl="1" algn="l" rtl="0">
              <a:lnSpc>
                <a:spcPct val="120000"/>
              </a:lnSpc>
              <a:spcBef>
                <a:spcPts val="500"/>
              </a:spcBef>
              <a:spcAft>
                <a:spcPts val="0"/>
              </a:spcAft>
              <a:buClr>
                <a:srgbClr val="9B002B"/>
              </a:buClr>
              <a:buSzPts val="1900"/>
              <a:buFont typeface="Merriweather Sans"/>
              <a:buChar char="-"/>
              <a:defRPr sz="1900" b="0" i="0" u="none" strike="noStrike" cap="none">
                <a:solidFill>
                  <a:schemeClr val="dk1"/>
                </a:solidFill>
                <a:latin typeface="Times New Roman"/>
                <a:ea typeface="Times New Roman"/>
                <a:cs typeface="Times New Roman"/>
                <a:sym typeface="Times New Roman"/>
              </a:defRPr>
            </a:lvl2pPr>
            <a:lvl3pPr marR="0" lvl="2" algn="l" rtl="0">
              <a:lnSpc>
                <a:spcPct val="120000"/>
              </a:lnSpc>
              <a:spcBef>
                <a:spcPts val="500"/>
              </a:spcBef>
              <a:spcAft>
                <a:spcPts val="0"/>
              </a:spcAft>
              <a:buClr>
                <a:srgbClr val="9B002B"/>
              </a:buClr>
              <a:buSzPts val="1800"/>
              <a:buFont typeface="Merriweather Sans"/>
              <a:buChar char="-"/>
              <a:defRPr sz="1800" b="0" i="0" u="none" strike="noStrike" cap="none">
                <a:solidFill>
                  <a:schemeClr val="dk1"/>
                </a:solidFill>
                <a:latin typeface="Times New Roman"/>
                <a:ea typeface="Times New Roman"/>
                <a:cs typeface="Times New Roman"/>
                <a:sym typeface="Times New Roman"/>
              </a:defRPr>
            </a:lvl3pPr>
            <a:lvl4pPr marR="0" lvl="3" algn="l" rtl="0">
              <a:lnSpc>
                <a:spcPct val="120000"/>
              </a:lnSpc>
              <a:spcBef>
                <a:spcPts val="500"/>
              </a:spcBef>
              <a:spcAft>
                <a:spcPts val="0"/>
              </a:spcAft>
              <a:buClr>
                <a:srgbClr val="9B002B"/>
              </a:buClr>
              <a:buSzPts val="1700"/>
              <a:buFont typeface="Merriweather Sans"/>
              <a:buChar char="-"/>
              <a:defRPr sz="1700" b="0" i="0" u="none" strike="noStrike" cap="none">
                <a:solidFill>
                  <a:schemeClr val="dk1"/>
                </a:solidFill>
                <a:latin typeface="Times New Roman"/>
                <a:ea typeface="Times New Roman"/>
                <a:cs typeface="Times New Roman"/>
                <a:sym typeface="Times New Roman"/>
              </a:defRPr>
            </a:lvl4pPr>
            <a:lvl5pPr marR="0" lvl="4" algn="l" rtl="0">
              <a:lnSpc>
                <a:spcPct val="120000"/>
              </a:lnSpc>
              <a:spcBef>
                <a:spcPts val="500"/>
              </a:spcBef>
              <a:spcAft>
                <a:spcPts val="0"/>
              </a:spcAft>
              <a:buClr>
                <a:srgbClr val="9B002B"/>
              </a:buClr>
              <a:buSzPts val="1800"/>
              <a:buFont typeface="Merriweather Sans"/>
              <a:buChar char="-"/>
              <a:defRPr sz="1800" b="0" i="0" u="none" strike="noStrike" cap="none">
                <a:solidFill>
                  <a:schemeClr val="dk1"/>
                </a:solidFill>
                <a:latin typeface="Times New Roman"/>
                <a:ea typeface="Times New Roman"/>
                <a:cs typeface="Times New Roman"/>
                <a:sym typeface="Times New Roman"/>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9pPr>
          </a:lstStyle>
          <a:p>
            <a:endParaRPr/>
          </a:p>
        </p:txBody>
      </p:sp>
      <p:sp>
        <p:nvSpPr>
          <p:cNvPr id="121" name="Google Shape;121;p25"/>
          <p:cNvSpPr txBox="1">
            <a:spLocks noGrp="1"/>
          </p:cNvSpPr>
          <p:nvPr>
            <p:ph type="body" idx="1"/>
          </p:nvPr>
        </p:nvSpPr>
        <p:spPr>
          <a:xfrm>
            <a:off x="2755900" y="5892800"/>
            <a:ext cx="5969000" cy="567540"/>
          </a:xfrm>
          <a:prstGeom prst="rect">
            <a:avLst/>
          </a:prstGeom>
          <a:noFill/>
          <a:ln>
            <a:noFill/>
          </a:ln>
        </p:spPr>
        <p:txBody>
          <a:bodyPr spcFirstLastPara="1" wrap="square" lIns="91425" tIns="45700" rIns="91425" bIns="45700" anchor="b" anchorCtr="0">
            <a:noAutofit/>
          </a:bodyPr>
          <a:lstStyle>
            <a:lvl1pPr marL="457200" lvl="0" indent="-228600" algn="r">
              <a:lnSpc>
                <a:spcPct val="100000"/>
              </a:lnSpc>
              <a:spcBef>
                <a:spcPts val="1000"/>
              </a:spcBef>
              <a:spcAft>
                <a:spcPts val="0"/>
              </a:spcAft>
              <a:buSzPts val="1600"/>
              <a:buNone/>
              <a:defRPr sz="1600"/>
            </a:lvl1pPr>
            <a:lvl2pPr marL="914400" lvl="1" indent="-228600" algn="l">
              <a:lnSpc>
                <a:spcPct val="120000"/>
              </a:lnSpc>
              <a:spcBef>
                <a:spcPts val="500"/>
              </a:spcBef>
              <a:spcAft>
                <a:spcPts val="0"/>
              </a:spcAft>
              <a:buSzPts val="1600"/>
              <a:buNone/>
              <a:defRPr sz="1600"/>
            </a:lvl2pPr>
            <a:lvl3pPr marL="1371600" lvl="2" indent="-228600" algn="l">
              <a:lnSpc>
                <a:spcPct val="120000"/>
              </a:lnSpc>
              <a:spcBef>
                <a:spcPts val="500"/>
              </a:spcBef>
              <a:spcAft>
                <a:spcPts val="0"/>
              </a:spcAft>
              <a:buSzPts val="1600"/>
              <a:buNone/>
              <a:defRPr sz="1600"/>
            </a:lvl3pPr>
            <a:lvl4pPr marL="1828800" lvl="3" indent="-228600" algn="l">
              <a:lnSpc>
                <a:spcPct val="120000"/>
              </a:lnSpc>
              <a:spcBef>
                <a:spcPts val="500"/>
              </a:spcBef>
              <a:spcAft>
                <a:spcPts val="0"/>
              </a:spcAft>
              <a:buSzPts val="1600"/>
              <a:buNone/>
              <a:defRPr sz="1600"/>
            </a:lvl4pPr>
            <a:lvl5pPr marL="2286000" lvl="4" indent="-228600" algn="l">
              <a:lnSpc>
                <a:spcPct val="120000"/>
              </a:lnSpc>
              <a:spcBef>
                <a:spcPts val="500"/>
              </a:spcBef>
              <a:spcAft>
                <a:spcPts val="0"/>
              </a:spcAft>
              <a:buSzPts val="1600"/>
              <a:buNone/>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22" name="Google Shape;122;p25"/>
          <p:cNvPicPr preferRelativeResize="0"/>
          <p:nvPr/>
        </p:nvPicPr>
        <p:blipFill rotWithShape="1">
          <a:blip r:embed="rId2">
            <a:alphaModFix/>
          </a:blip>
          <a:srcRect/>
          <a:stretch/>
        </p:blipFill>
        <p:spPr>
          <a:xfrm>
            <a:off x="426084" y="5976607"/>
            <a:ext cx="1787398" cy="514898"/>
          </a:xfrm>
          <a:prstGeom prst="rect">
            <a:avLst/>
          </a:prstGeom>
          <a:noFill/>
          <a:ln>
            <a:noFill/>
          </a:ln>
        </p:spPr>
      </p:pic>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pealkiri 02">
  <p:cSld name="pealkiri 02">
    <p:spTree>
      <p:nvGrpSpPr>
        <p:cNvPr id="1" name="Shape 123"/>
        <p:cNvGrpSpPr/>
        <p:nvPr/>
      </p:nvGrpSpPr>
      <p:grpSpPr>
        <a:xfrm>
          <a:off x="0" y="0"/>
          <a:ext cx="0" cy="0"/>
          <a:chOff x="0" y="0"/>
          <a:chExt cx="0" cy="0"/>
        </a:xfrm>
      </p:grpSpPr>
      <p:sp>
        <p:nvSpPr>
          <p:cNvPr id="124" name="Google Shape;124;p26"/>
          <p:cNvSpPr txBox="1">
            <a:spLocks noGrp="1"/>
          </p:cNvSpPr>
          <p:nvPr>
            <p:ph type="title"/>
          </p:nvPr>
        </p:nvSpPr>
        <p:spPr>
          <a:xfrm>
            <a:off x="375566" y="276474"/>
            <a:ext cx="8363190" cy="113350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3200"/>
              <a:buFont typeface="Times New Roman"/>
              <a:buNone/>
              <a:defRPr sz="3200" i="0">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25" name="Google Shape;125;p26"/>
          <p:cNvPicPr preferRelativeResize="0"/>
          <p:nvPr/>
        </p:nvPicPr>
        <p:blipFill rotWithShape="1">
          <a:blip r:embed="rId2">
            <a:alphaModFix/>
          </a:blip>
          <a:srcRect/>
          <a:stretch/>
        </p:blipFill>
        <p:spPr>
          <a:xfrm>
            <a:off x="426084" y="5976607"/>
            <a:ext cx="1787398" cy="514898"/>
          </a:xfrm>
          <a:prstGeom prst="rect">
            <a:avLst/>
          </a:prstGeom>
          <a:noFill/>
          <a:ln>
            <a:noFill/>
          </a:ln>
        </p:spPr>
      </p:pic>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26"/>
        <p:cNvGrpSpPr/>
        <p:nvPr/>
      </p:nvGrpSpPr>
      <p:grpSpPr>
        <a:xfrm>
          <a:off x="0" y="0"/>
          <a:ext cx="0" cy="0"/>
          <a:chOff x="0" y="0"/>
          <a:chExt cx="0" cy="0"/>
        </a:xfrm>
      </p:grpSpPr>
      <p:sp>
        <p:nvSpPr>
          <p:cNvPr id="127" name="Google Shape;127;p27"/>
          <p:cNvSpPr>
            <a:spLocks noGrp="1"/>
          </p:cNvSpPr>
          <p:nvPr>
            <p:ph type="pic" idx="2"/>
          </p:nvPr>
        </p:nvSpPr>
        <p:spPr>
          <a:xfrm>
            <a:off x="985545" y="1435100"/>
            <a:ext cx="1069984" cy="1069984"/>
          </a:xfrm>
          <a:prstGeom prst="ellipse">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9B002B"/>
              </a:buClr>
              <a:buSzPts val="2000"/>
              <a:buFont typeface="Merriweather Sans"/>
              <a:buNone/>
              <a:defRPr sz="2000" b="0" i="0" u="none" strike="noStrike" cap="none">
                <a:solidFill>
                  <a:schemeClr val="dk1"/>
                </a:solidFill>
                <a:latin typeface="Times New Roman"/>
                <a:ea typeface="Times New Roman"/>
                <a:cs typeface="Times New Roman"/>
                <a:sym typeface="Times New Roman"/>
              </a:defRPr>
            </a:lvl1pPr>
            <a:lvl2pPr marR="0" lvl="1" algn="l" rtl="0">
              <a:lnSpc>
                <a:spcPct val="120000"/>
              </a:lnSpc>
              <a:spcBef>
                <a:spcPts val="500"/>
              </a:spcBef>
              <a:spcAft>
                <a:spcPts val="0"/>
              </a:spcAft>
              <a:buClr>
                <a:srgbClr val="9B002B"/>
              </a:buClr>
              <a:buSzPts val="1900"/>
              <a:buFont typeface="Merriweather Sans"/>
              <a:buChar char="-"/>
              <a:defRPr sz="1900" b="0" i="0" u="none" strike="noStrike" cap="none">
                <a:solidFill>
                  <a:schemeClr val="dk1"/>
                </a:solidFill>
                <a:latin typeface="Times New Roman"/>
                <a:ea typeface="Times New Roman"/>
                <a:cs typeface="Times New Roman"/>
                <a:sym typeface="Times New Roman"/>
              </a:defRPr>
            </a:lvl2pPr>
            <a:lvl3pPr marR="0" lvl="2" algn="l" rtl="0">
              <a:lnSpc>
                <a:spcPct val="120000"/>
              </a:lnSpc>
              <a:spcBef>
                <a:spcPts val="500"/>
              </a:spcBef>
              <a:spcAft>
                <a:spcPts val="0"/>
              </a:spcAft>
              <a:buClr>
                <a:srgbClr val="9B002B"/>
              </a:buClr>
              <a:buSzPts val="1800"/>
              <a:buFont typeface="Merriweather Sans"/>
              <a:buChar char="-"/>
              <a:defRPr sz="1800" b="0" i="0" u="none" strike="noStrike" cap="none">
                <a:solidFill>
                  <a:schemeClr val="dk1"/>
                </a:solidFill>
                <a:latin typeface="Times New Roman"/>
                <a:ea typeface="Times New Roman"/>
                <a:cs typeface="Times New Roman"/>
                <a:sym typeface="Times New Roman"/>
              </a:defRPr>
            </a:lvl3pPr>
            <a:lvl4pPr marR="0" lvl="3" algn="l" rtl="0">
              <a:lnSpc>
                <a:spcPct val="120000"/>
              </a:lnSpc>
              <a:spcBef>
                <a:spcPts val="500"/>
              </a:spcBef>
              <a:spcAft>
                <a:spcPts val="0"/>
              </a:spcAft>
              <a:buClr>
                <a:srgbClr val="9B002B"/>
              </a:buClr>
              <a:buSzPts val="1700"/>
              <a:buFont typeface="Merriweather Sans"/>
              <a:buChar char="-"/>
              <a:defRPr sz="1700" b="0" i="0" u="none" strike="noStrike" cap="none">
                <a:solidFill>
                  <a:schemeClr val="dk1"/>
                </a:solidFill>
                <a:latin typeface="Times New Roman"/>
                <a:ea typeface="Times New Roman"/>
                <a:cs typeface="Times New Roman"/>
                <a:sym typeface="Times New Roman"/>
              </a:defRPr>
            </a:lvl4pPr>
            <a:lvl5pPr marR="0" lvl="4" algn="l" rtl="0">
              <a:lnSpc>
                <a:spcPct val="120000"/>
              </a:lnSpc>
              <a:spcBef>
                <a:spcPts val="500"/>
              </a:spcBef>
              <a:spcAft>
                <a:spcPts val="0"/>
              </a:spcAft>
              <a:buClr>
                <a:srgbClr val="9B002B"/>
              </a:buClr>
              <a:buSzPts val="1800"/>
              <a:buFont typeface="Merriweather Sans"/>
              <a:buChar char="-"/>
              <a:defRPr sz="1800" b="0" i="0" u="none" strike="noStrike" cap="none">
                <a:solidFill>
                  <a:schemeClr val="dk1"/>
                </a:solidFill>
                <a:latin typeface="Times New Roman"/>
                <a:ea typeface="Times New Roman"/>
                <a:cs typeface="Times New Roman"/>
                <a:sym typeface="Times New Roman"/>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9pPr>
          </a:lstStyle>
          <a:p>
            <a:endParaRPr/>
          </a:p>
        </p:txBody>
      </p:sp>
      <p:sp>
        <p:nvSpPr>
          <p:cNvPr id="128" name="Google Shape;128;p27"/>
          <p:cNvSpPr>
            <a:spLocks noGrp="1"/>
          </p:cNvSpPr>
          <p:nvPr>
            <p:ph type="pic" idx="3"/>
          </p:nvPr>
        </p:nvSpPr>
        <p:spPr>
          <a:xfrm>
            <a:off x="3474745" y="1435100"/>
            <a:ext cx="1069984" cy="1069984"/>
          </a:xfrm>
          <a:prstGeom prst="ellipse">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9B002B"/>
              </a:buClr>
              <a:buSzPts val="2000"/>
              <a:buFont typeface="Merriweather Sans"/>
              <a:buNone/>
              <a:defRPr sz="2000" b="0" i="0" u="none" strike="noStrike" cap="none">
                <a:solidFill>
                  <a:schemeClr val="dk1"/>
                </a:solidFill>
                <a:latin typeface="Times New Roman"/>
                <a:ea typeface="Times New Roman"/>
                <a:cs typeface="Times New Roman"/>
                <a:sym typeface="Times New Roman"/>
              </a:defRPr>
            </a:lvl1pPr>
            <a:lvl2pPr marR="0" lvl="1" algn="l" rtl="0">
              <a:lnSpc>
                <a:spcPct val="120000"/>
              </a:lnSpc>
              <a:spcBef>
                <a:spcPts val="500"/>
              </a:spcBef>
              <a:spcAft>
                <a:spcPts val="0"/>
              </a:spcAft>
              <a:buClr>
                <a:srgbClr val="9B002B"/>
              </a:buClr>
              <a:buSzPts val="1900"/>
              <a:buFont typeface="Merriweather Sans"/>
              <a:buChar char="-"/>
              <a:defRPr sz="1900" b="0" i="0" u="none" strike="noStrike" cap="none">
                <a:solidFill>
                  <a:schemeClr val="dk1"/>
                </a:solidFill>
                <a:latin typeface="Times New Roman"/>
                <a:ea typeface="Times New Roman"/>
                <a:cs typeface="Times New Roman"/>
                <a:sym typeface="Times New Roman"/>
              </a:defRPr>
            </a:lvl2pPr>
            <a:lvl3pPr marR="0" lvl="2" algn="l" rtl="0">
              <a:lnSpc>
                <a:spcPct val="120000"/>
              </a:lnSpc>
              <a:spcBef>
                <a:spcPts val="500"/>
              </a:spcBef>
              <a:spcAft>
                <a:spcPts val="0"/>
              </a:spcAft>
              <a:buClr>
                <a:srgbClr val="9B002B"/>
              </a:buClr>
              <a:buSzPts val="1800"/>
              <a:buFont typeface="Merriweather Sans"/>
              <a:buChar char="-"/>
              <a:defRPr sz="1800" b="0" i="0" u="none" strike="noStrike" cap="none">
                <a:solidFill>
                  <a:schemeClr val="dk1"/>
                </a:solidFill>
                <a:latin typeface="Times New Roman"/>
                <a:ea typeface="Times New Roman"/>
                <a:cs typeface="Times New Roman"/>
                <a:sym typeface="Times New Roman"/>
              </a:defRPr>
            </a:lvl3pPr>
            <a:lvl4pPr marR="0" lvl="3" algn="l" rtl="0">
              <a:lnSpc>
                <a:spcPct val="120000"/>
              </a:lnSpc>
              <a:spcBef>
                <a:spcPts val="500"/>
              </a:spcBef>
              <a:spcAft>
                <a:spcPts val="0"/>
              </a:spcAft>
              <a:buClr>
                <a:srgbClr val="9B002B"/>
              </a:buClr>
              <a:buSzPts val="1700"/>
              <a:buFont typeface="Merriweather Sans"/>
              <a:buChar char="-"/>
              <a:defRPr sz="1700" b="0" i="0" u="none" strike="noStrike" cap="none">
                <a:solidFill>
                  <a:schemeClr val="dk1"/>
                </a:solidFill>
                <a:latin typeface="Times New Roman"/>
                <a:ea typeface="Times New Roman"/>
                <a:cs typeface="Times New Roman"/>
                <a:sym typeface="Times New Roman"/>
              </a:defRPr>
            </a:lvl4pPr>
            <a:lvl5pPr marR="0" lvl="4" algn="l" rtl="0">
              <a:lnSpc>
                <a:spcPct val="120000"/>
              </a:lnSpc>
              <a:spcBef>
                <a:spcPts val="500"/>
              </a:spcBef>
              <a:spcAft>
                <a:spcPts val="0"/>
              </a:spcAft>
              <a:buClr>
                <a:srgbClr val="9B002B"/>
              </a:buClr>
              <a:buSzPts val="1800"/>
              <a:buFont typeface="Merriweather Sans"/>
              <a:buChar char="-"/>
              <a:defRPr sz="1800" b="0" i="0" u="none" strike="noStrike" cap="none">
                <a:solidFill>
                  <a:schemeClr val="dk1"/>
                </a:solidFill>
                <a:latin typeface="Times New Roman"/>
                <a:ea typeface="Times New Roman"/>
                <a:cs typeface="Times New Roman"/>
                <a:sym typeface="Times New Roman"/>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9pPr>
          </a:lstStyle>
          <a:p>
            <a:endParaRPr/>
          </a:p>
        </p:txBody>
      </p:sp>
      <p:sp>
        <p:nvSpPr>
          <p:cNvPr id="129" name="Google Shape;129;p27"/>
          <p:cNvSpPr>
            <a:spLocks noGrp="1"/>
          </p:cNvSpPr>
          <p:nvPr>
            <p:ph type="pic" idx="4"/>
          </p:nvPr>
        </p:nvSpPr>
        <p:spPr>
          <a:xfrm>
            <a:off x="5887745" y="1435100"/>
            <a:ext cx="1069984" cy="1069984"/>
          </a:xfrm>
          <a:prstGeom prst="ellipse">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9B002B"/>
              </a:buClr>
              <a:buSzPts val="2000"/>
              <a:buFont typeface="Merriweather Sans"/>
              <a:buNone/>
              <a:defRPr sz="2000" b="0" i="0" u="none" strike="noStrike" cap="none">
                <a:solidFill>
                  <a:schemeClr val="dk1"/>
                </a:solidFill>
                <a:latin typeface="Times New Roman"/>
                <a:ea typeface="Times New Roman"/>
                <a:cs typeface="Times New Roman"/>
                <a:sym typeface="Times New Roman"/>
              </a:defRPr>
            </a:lvl1pPr>
            <a:lvl2pPr marR="0" lvl="1" algn="l" rtl="0">
              <a:lnSpc>
                <a:spcPct val="120000"/>
              </a:lnSpc>
              <a:spcBef>
                <a:spcPts val="500"/>
              </a:spcBef>
              <a:spcAft>
                <a:spcPts val="0"/>
              </a:spcAft>
              <a:buClr>
                <a:srgbClr val="9B002B"/>
              </a:buClr>
              <a:buSzPts val="1900"/>
              <a:buFont typeface="Merriweather Sans"/>
              <a:buChar char="-"/>
              <a:defRPr sz="1900" b="0" i="0" u="none" strike="noStrike" cap="none">
                <a:solidFill>
                  <a:schemeClr val="dk1"/>
                </a:solidFill>
                <a:latin typeface="Times New Roman"/>
                <a:ea typeface="Times New Roman"/>
                <a:cs typeface="Times New Roman"/>
                <a:sym typeface="Times New Roman"/>
              </a:defRPr>
            </a:lvl2pPr>
            <a:lvl3pPr marR="0" lvl="2" algn="l" rtl="0">
              <a:lnSpc>
                <a:spcPct val="120000"/>
              </a:lnSpc>
              <a:spcBef>
                <a:spcPts val="500"/>
              </a:spcBef>
              <a:spcAft>
                <a:spcPts val="0"/>
              </a:spcAft>
              <a:buClr>
                <a:srgbClr val="9B002B"/>
              </a:buClr>
              <a:buSzPts val="1800"/>
              <a:buFont typeface="Merriweather Sans"/>
              <a:buChar char="-"/>
              <a:defRPr sz="1800" b="0" i="0" u="none" strike="noStrike" cap="none">
                <a:solidFill>
                  <a:schemeClr val="dk1"/>
                </a:solidFill>
                <a:latin typeface="Times New Roman"/>
                <a:ea typeface="Times New Roman"/>
                <a:cs typeface="Times New Roman"/>
                <a:sym typeface="Times New Roman"/>
              </a:defRPr>
            </a:lvl3pPr>
            <a:lvl4pPr marR="0" lvl="3" algn="l" rtl="0">
              <a:lnSpc>
                <a:spcPct val="120000"/>
              </a:lnSpc>
              <a:spcBef>
                <a:spcPts val="500"/>
              </a:spcBef>
              <a:spcAft>
                <a:spcPts val="0"/>
              </a:spcAft>
              <a:buClr>
                <a:srgbClr val="9B002B"/>
              </a:buClr>
              <a:buSzPts val="1700"/>
              <a:buFont typeface="Merriweather Sans"/>
              <a:buChar char="-"/>
              <a:defRPr sz="1700" b="0" i="0" u="none" strike="noStrike" cap="none">
                <a:solidFill>
                  <a:schemeClr val="dk1"/>
                </a:solidFill>
                <a:latin typeface="Times New Roman"/>
                <a:ea typeface="Times New Roman"/>
                <a:cs typeface="Times New Roman"/>
                <a:sym typeface="Times New Roman"/>
              </a:defRPr>
            </a:lvl4pPr>
            <a:lvl5pPr marR="0" lvl="4" algn="l" rtl="0">
              <a:lnSpc>
                <a:spcPct val="120000"/>
              </a:lnSpc>
              <a:spcBef>
                <a:spcPts val="500"/>
              </a:spcBef>
              <a:spcAft>
                <a:spcPts val="0"/>
              </a:spcAft>
              <a:buClr>
                <a:srgbClr val="9B002B"/>
              </a:buClr>
              <a:buSzPts val="1800"/>
              <a:buFont typeface="Merriweather Sans"/>
              <a:buChar char="-"/>
              <a:defRPr sz="1800" b="0" i="0" u="none" strike="noStrike" cap="none">
                <a:solidFill>
                  <a:schemeClr val="dk1"/>
                </a:solidFill>
                <a:latin typeface="Times New Roman"/>
                <a:ea typeface="Times New Roman"/>
                <a:cs typeface="Times New Roman"/>
                <a:sym typeface="Times New Roman"/>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9pPr>
          </a:lstStyle>
          <a:p>
            <a:endParaRPr/>
          </a:p>
        </p:txBody>
      </p:sp>
      <p:sp>
        <p:nvSpPr>
          <p:cNvPr id="130" name="Google Shape;130;p27"/>
          <p:cNvSpPr>
            <a:spLocks noGrp="1"/>
          </p:cNvSpPr>
          <p:nvPr>
            <p:ph type="pic" idx="5"/>
          </p:nvPr>
        </p:nvSpPr>
        <p:spPr>
          <a:xfrm>
            <a:off x="6891045" y="3873500"/>
            <a:ext cx="1069984" cy="1069984"/>
          </a:xfrm>
          <a:prstGeom prst="ellipse">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9B002B"/>
              </a:buClr>
              <a:buSzPts val="2000"/>
              <a:buFont typeface="Merriweather Sans"/>
              <a:buNone/>
              <a:defRPr sz="2000" b="0" i="0" u="none" strike="noStrike" cap="none">
                <a:solidFill>
                  <a:schemeClr val="dk1"/>
                </a:solidFill>
                <a:latin typeface="Times New Roman"/>
                <a:ea typeface="Times New Roman"/>
                <a:cs typeface="Times New Roman"/>
                <a:sym typeface="Times New Roman"/>
              </a:defRPr>
            </a:lvl1pPr>
            <a:lvl2pPr marR="0" lvl="1" algn="l" rtl="0">
              <a:lnSpc>
                <a:spcPct val="120000"/>
              </a:lnSpc>
              <a:spcBef>
                <a:spcPts val="500"/>
              </a:spcBef>
              <a:spcAft>
                <a:spcPts val="0"/>
              </a:spcAft>
              <a:buClr>
                <a:srgbClr val="9B002B"/>
              </a:buClr>
              <a:buSzPts val="1900"/>
              <a:buFont typeface="Merriweather Sans"/>
              <a:buChar char="-"/>
              <a:defRPr sz="1900" b="0" i="0" u="none" strike="noStrike" cap="none">
                <a:solidFill>
                  <a:schemeClr val="dk1"/>
                </a:solidFill>
                <a:latin typeface="Times New Roman"/>
                <a:ea typeface="Times New Roman"/>
                <a:cs typeface="Times New Roman"/>
                <a:sym typeface="Times New Roman"/>
              </a:defRPr>
            </a:lvl2pPr>
            <a:lvl3pPr marR="0" lvl="2" algn="l" rtl="0">
              <a:lnSpc>
                <a:spcPct val="120000"/>
              </a:lnSpc>
              <a:spcBef>
                <a:spcPts val="500"/>
              </a:spcBef>
              <a:spcAft>
                <a:spcPts val="0"/>
              </a:spcAft>
              <a:buClr>
                <a:srgbClr val="9B002B"/>
              </a:buClr>
              <a:buSzPts val="1800"/>
              <a:buFont typeface="Merriweather Sans"/>
              <a:buChar char="-"/>
              <a:defRPr sz="1800" b="0" i="0" u="none" strike="noStrike" cap="none">
                <a:solidFill>
                  <a:schemeClr val="dk1"/>
                </a:solidFill>
                <a:latin typeface="Times New Roman"/>
                <a:ea typeface="Times New Roman"/>
                <a:cs typeface="Times New Roman"/>
                <a:sym typeface="Times New Roman"/>
              </a:defRPr>
            </a:lvl3pPr>
            <a:lvl4pPr marR="0" lvl="3" algn="l" rtl="0">
              <a:lnSpc>
                <a:spcPct val="120000"/>
              </a:lnSpc>
              <a:spcBef>
                <a:spcPts val="500"/>
              </a:spcBef>
              <a:spcAft>
                <a:spcPts val="0"/>
              </a:spcAft>
              <a:buClr>
                <a:srgbClr val="9B002B"/>
              </a:buClr>
              <a:buSzPts val="1700"/>
              <a:buFont typeface="Merriweather Sans"/>
              <a:buChar char="-"/>
              <a:defRPr sz="1700" b="0" i="0" u="none" strike="noStrike" cap="none">
                <a:solidFill>
                  <a:schemeClr val="dk1"/>
                </a:solidFill>
                <a:latin typeface="Times New Roman"/>
                <a:ea typeface="Times New Roman"/>
                <a:cs typeface="Times New Roman"/>
                <a:sym typeface="Times New Roman"/>
              </a:defRPr>
            </a:lvl4pPr>
            <a:lvl5pPr marR="0" lvl="4" algn="l" rtl="0">
              <a:lnSpc>
                <a:spcPct val="120000"/>
              </a:lnSpc>
              <a:spcBef>
                <a:spcPts val="500"/>
              </a:spcBef>
              <a:spcAft>
                <a:spcPts val="0"/>
              </a:spcAft>
              <a:buClr>
                <a:srgbClr val="9B002B"/>
              </a:buClr>
              <a:buSzPts val="1800"/>
              <a:buFont typeface="Merriweather Sans"/>
              <a:buChar char="-"/>
              <a:defRPr sz="1800" b="0" i="0" u="none" strike="noStrike" cap="none">
                <a:solidFill>
                  <a:schemeClr val="dk1"/>
                </a:solidFill>
                <a:latin typeface="Times New Roman"/>
                <a:ea typeface="Times New Roman"/>
                <a:cs typeface="Times New Roman"/>
                <a:sym typeface="Times New Roman"/>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9pPr>
          </a:lstStyle>
          <a:p>
            <a:endParaRPr/>
          </a:p>
        </p:txBody>
      </p:sp>
      <p:sp>
        <p:nvSpPr>
          <p:cNvPr id="131" name="Google Shape;131;p27"/>
          <p:cNvSpPr>
            <a:spLocks noGrp="1"/>
          </p:cNvSpPr>
          <p:nvPr>
            <p:ph type="pic" idx="6"/>
          </p:nvPr>
        </p:nvSpPr>
        <p:spPr>
          <a:xfrm>
            <a:off x="4414545" y="3873500"/>
            <a:ext cx="1069984" cy="1069984"/>
          </a:xfrm>
          <a:prstGeom prst="ellipse">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9B002B"/>
              </a:buClr>
              <a:buSzPts val="2000"/>
              <a:buFont typeface="Merriweather Sans"/>
              <a:buNone/>
              <a:defRPr sz="2000" b="0" i="0" u="none" strike="noStrike" cap="none">
                <a:solidFill>
                  <a:schemeClr val="dk1"/>
                </a:solidFill>
                <a:latin typeface="Times New Roman"/>
                <a:ea typeface="Times New Roman"/>
                <a:cs typeface="Times New Roman"/>
                <a:sym typeface="Times New Roman"/>
              </a:defRPr>
            </a:lvl1pPr>
            <a:lvl2pPr marR="0" lvl="1" algn="l" rtl="0">
              <a:lnSpc>
                <a:spcPct val="120000"/>
              </a:lnSpc>
              <a:spcBef>
                <a:spcPts val="500"/>
              </a:spcBef>
              <a:spcAft>
                <a:spcPts val="0"/>
              </a:spcAft>
              <a:buClr>
                <a:srgbClr val="9B002B"/>
              </a:buClr>
              <a:buSzPts val="1900"/>
              <a:buFont typeface="Merriweather Sans"/>
              <a:buChar char="-"/>
              <a:defRPr sz="1900" b="0" i="0" u="none" strike="noStrike" cap="none">
                <a:solidFill>
                  <a:schemeClr val="dk1"/>
                </a:solidFill>
                <a:latin typeface="Times New Roman"/>
                <a:ea typeface="Times New Roman"/>
                <a:cs typeface="Times New Roman"/>
                <a:sym typeface="Times New Roman"/>
              </a:defRPr>
            </a:lvl2pPr>
            <a:lvl3pPr marR="0" lvl="2" algn="l" rtl="0">
              <a:lnSpc>
                <a:spcPct val="120000"/>
              </a:lnSpc>
              <a:spcBef>
                <a:spcPts val="500"/>
              </a:spcBef>
              <a:spcAft>
                <a:spcPts val="0"/>
              </a:spcAft>
              <a:buClr>
                <a:srgbClr val="9B002B"/>
              </a:buClr>
              <a:buSzPts val="1800"/>
              <a:buFont typeface="Merriweather Sans"/>
              <a:buChar char="-"/>
              <a:defRPr sz="1800" b="0" i="0" u="none" strike="noStrike" cap="none">
                <a:solidFill>
                  <a:schemeClr val="dk1"/>
                </a:solidFill>
                <a:latin typeface="Times New Roman"/>
                <a:ea typeface="Times New Roman"/>
                <a:cs typeface="Times New Roman"/>
                <a:sym typeface="Times New Roman"/>
              </a:defRPr>
            </a:lvl3pPr>
            <a:lvl4pPr marR="0" lvl="3" algn="l" rtl="0">
              <a:lnSpc>
                <a:spcPct val="120000"/>
              </a:lnSpc>
              <a:spcBef>
                <a:spcPts val="500"/>
              </a:spcBef>
              <a:spcAft>
                <a:spcPts val="0"/>
              </a:spcAft>
              <a:buClr>
                <a:srgbClr val="9B002B"/>
              </a:buClr>
              <a:buSzPts val="1700"/>
              <a:buFont typeface="Merriweather Sans"/>
              <a:buChar char="-"/>
              <a:defRPr sz="1700" b="0" i="0" u="none" strike="noStrike" cap="none">
                <a:solidFill>
                  <a:schemeClr val="dk1"/>
                </a:solidFill>
                <a:latin typeface="Times New Roman"/>
                <a:ea typeface="Times New Roman"/>
                <a:cs typeface="Times New Roman"/>
                <a:sym typeface="Times New Roman"/>
              </a:defRPr>
            </a:lvl4pPr>
            <a:lvl5pPr marR="0" lvl="4" algn="l" rtl="0">
              <a:lnSpc>
                <a:spcPct val="120000"/>
              </a:lnSpc>
              <a:spcBef>
                <a:spcPts val="500"/>
              </a:spcBef>
              <a:spcAft>
                <a:spcPts val="0"/>
              </a:spcAft>
              <a:buClr>
                <a:srgbClr val="9B002B"/>
              </a:buClr>
              <a:buSzPts val="1800"/>
              <a:buFont typeface="Merriweather Sans"/>
              <a:buChar char="-"/>
              <a:defRPr sz="1800" b="0" i="0" u="none" strike="noStrike" cap="none">
                <a:solidFill>
                  <a:schemeClr val="dk1"/>
                </a:solidFill>
                <a:latin typeface="Times New Roman"/>
                <a:ea typeface="Times New Roman"/>
                <a:cs typeface="Times New Roman"/>
                <a:sym typeface="Times New Roman"/>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9pPr>
          </a:lstStyle>
          <a:p>
            <a:endParaRPr/>
          </a:p>
        </p:txBody>
      </p:sp>
      <p:sp>
        <p:nvSpPr>
          <p:cNvPr id="132" name="Google Shape;132;p27"/>
          <p:cNvSpPr>
            <a:spLocks noGrp="1"/>
          </p:cNvSpPr>
          <p:nvPr>
            <p:ph type="pic" idx="7"/>
          </p:nvPr>
        </p:nvSpPr>
        <p:spPr>
          <a:xfrm>
            <a:off x="1963445" y="3873500"/>
            <a:ext cx="1069984" cy="1069984"/>
          </a:xfrm>
          <a:prstGeom prst="ellipse">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9B002B"/>
              </a:buClr>
              <a:buSzPts val="2000"/>
              <a:buFont typeface="Merriweather Sans"/>
              <a:buNone/>
              <a:defRPr sz="2000" b="0" i="0" u="none" strike="noStrike" cap="none">
                <a:solidFill>
                  <a:schemeClr val="dk1"/>
                </a:solidFill>
                <a:latin typeface="Times New Roman"/>
                <a:ea typeface="Times New Roman"/>
                <a:cs typeface="Times New Roman"/>
                <a:sym typeface="Times New Roman"/>
              </a:defRPr>
            </a:lvl1pPr>
            <a:lvl2pPr marR="0" lvl="1" algn="l" rtl="0">
              <a:lnSpc>
                <a:spcPct val="120000"/>
              </a:lnSpc>
              <a:spcBef>
                <a:spcPts val="500"/>
              </a:spcBef>
              <a:spcAft>
                <a:spcPts val="0"/>
              </a:spcAft>
              <a:buClr>
                <a:srgbClr val="9B002B"/>
              </a:buClr>
              <a:buSzPts val="1900"/>
              <a:buFont typeface="Merriweather Sans"/>
              <a:buChar char="-"/>
              <a:defRPr sz="1900" b="0" i="0" u="none" strike="noStrike" cap="none">
                <a:solidFill>
                  <a:schemeClr val="dk1"/>
                </a:solidFill>
                <a:latin typeface="Times New Roman"/>
                <a:ea typeface="Times New Roman"/>
                <a:cs typeface="Times New Roman"/>
                <a:sym typeface="Times New Roman"/>
              </a:defRPr>
            </a:lvl2pPr>
            <a:lvl3pPr marR="0" lvl="2" algn="l" rtl="0">
              <a:lnSpc>
                <a:spcPct val="120000"/>
              </a:lnSpc>
              <a:spcBef>
                <a:spcPts val="500"/>
              </a:spcBef>
              <a:spcAft>
                <a:spcPts val="0"/>
              </a:spcAft>
              <a:buClr>
                <a:srgbClr val="9B002B"/>
              </a:buClr>
              <a:buSzPts val="1800"/>
              <a:buFont typeface="Merriweather Sans"/>
              <a:buChar char="-"/>
              <a:defRPr sz="1800" b="0" i="0" u="none" strike="noStrike" cap="none">
                <a:solidFill>
                  <a:schemeClr val="dk1"/>
                </a:solidFill>
                <a:latin typeface="Times New Roman"/>
                <a:ea typeface="Times New Roman"/>
                <a:cs typeface="Times New Roman"/>
                <a:sym typeface="Times New Roman"/>
              </a:defRPr>
            </a:lvl3pPr>
            <a:lvl4pPr marR="0" lvl="3" algn="l" rtl="0">
              <a:lnSpc>
                <a:spcPct val="120000"/>
              </a:lnSpc>
              <a:spcBef>
                <a:spcPts val="500"/>
              </a:spcBef>
              <a:spcAft>
                <a:spcPts val="0"/>
              </a:spcAft>
              <a:buClr>
                <a:srgbClr val="9B002B"/>
              </a:buClr>
              <a:buSzPts val="1700"/>
              <a:buFont typeface="Merriweather Sans"/>
              <a:buChar char="-"/>
              <a:defRPr sz="1700" b="0" i="0" u="none" strike="noStrike" cap="none">
                <a:solidFill>
                  <a:schemeClr val="dk1"/>
                </a:solidFill>
                <a:latin typeface="Times New Roman"/>
                <a:ea typeface="Times New Roman"/>
                <a:cs typeface="Times New Roman"/>
                <a:sym typeface="Times New Roman"/>
              </a:defRPr>
            </a:lvl4pPr>
            <a:lvl5pPr marR="0" lvl="4" algn="l" rtl="0">
              <a:lnSpc>
                <a:spcPct val="120000"/>
              </a:lnSpc>
              <a:spcBef>
                <a:spcPts val="500"/>
              </a:spcBef>
              <a:spcAft>
                <a:spcPts val="0"/>
              </a:spcAft>
              <a:buClr>
                <a:srgbClr val="9B002B"/>
              </a:buClr>
              <a:buSzPts val="1800"/>
              <a:buFont typeface="Merriweather Sans"/>
              <a:buChar char="-"/>
              <a:defRPr sz="1800" b="0" i="0" u="none" strike="noStrike" cap="none">
                <a:solidFill>
                  <a:schemeClr val="dk1"/>
                </a:solidFill>
                <a:latin typeface="Times New Roman"/>
                <a:ea typeface="Times New Roman"/>
                <a:cs typeface="Times New Roman"/>
                <a:sym typeface="Times New Roman"/>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9pPr>
          </a:lstStyle>
          <a:p>
            <a:endParaRPr/>
          </a:p>
        </p:txBody>
      </p:sp>
      <p:sp>
        <p:nvSpPr>
          <p:cNvPr id="133" name="Google Shape;133;p27"/>
          <p:cNvSpPr txBox="1">
            <a:spLocks noGrp="1"/>
          </p:cNvSpPr>
          <p:nvPr>
            <p:ph type="body" idx="1"/>
          </p:nvPr>
        </p:nvSpPr>
        <p:spPr>
          <a:xfrm>
            <a:off x="787400" y="2527300"/>
            <a:ext cx="1498600" cy="8890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1000"/>
              </a:spcBef>
              <a:spcAft>
                <a:spcPts val="0"/>
              </a:spcAft>
              <a:buSzPts val="1700"/>
              <a:buNone/>
              <a:defRPr sz="1700"/>
            </a:lvl1pPr>
            <a:lvl2pPr marL="914400" lvl="1" indent="-228600" algn="l">
              <a:lnSpc>
                <a:spcPct val="120000"/>
              </a:lnSpc>
              <a:spcBef>
                <a:spcPts val="500"/>
              </a:spcBef>
              <a:spcAft>
                <a:spcPts val="0"/>
              </a:spcAft>
              <a:buSzPts val="1700"/>
              <a:buNone/>
              <a:defRPr sz="1700"/>
            </a:lvl2pPr>
            <a:lvl3pPr marL="1371600" lvl="2" indent="-228600" algn="l">
              <a:lnSpc>
                <a:spcPct val="120000"/>
              </a:lnSpc>
              <a:spcBef>
                <a:spcPts val="500"/>
              </a:spcBef>
              <a:spcAft>
                <a:spcPts val="0"/>
              </a:spcAft>
              <a:buSzPts val="1700"/>
              <a:buNone/>
              <a:defRPr sz="1700"/>
            </a:lvl3pPr>
            <a:lvl4pPr marL="1828800" lvl="3" indent="-228600" algn="l">
              <a:lnSpc>
                <a:spcPct val="120000"/>
              </a:lnSpc>
              <a:spcBef>
                <a:spcPts val="500"/>
              </a:spcBef>
              <a:spcAft>
                <a:spcPts val="0"/>
              </a:spcAft>
              <a:buSzPts val="1700"/>
              <a:buNone/>
              <a:defRPr sz="1700"/>
            </a:lvl4pPr>
            <a:lvl5pPr marL="2286000" lvl="4" indent="-228600" algn="l">
              <a:lnSpc>
                <a:spcPct val="120000"/>
              </a:lnSpc>
              <a:spcBef>
                <a:spcPts val="500"/>
              </a:spcBef>
              <a:spcAft>
                <a:spcPts val="0"/>
              </a:spcAft>
              <a:buSzPts val="1700"/>
              <a:buNone/>
              <a:defRPr sz="17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 name="Google Shape;134;p27"/>
          <p:cNvSpPr txBox="1">
            <a:spLocks noGrp="1"/>
          </p:cNvSpPr>
          <p:nvPr>
            <p:ph type="body" idx="8"/>
          </p:nvPr>
        </p:nvSpPr>
        <p:spPr>
          <a:xfrm>
            <a:off x="3251200" y="2527300"/>
            <a:ext cx="1498600" cy="8890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1000"/>
              </a:spcBef>
              <a:spcAft>
                <a:spcPts val="0"/>
              </a:spcAft>
              <a:buSzPts val="1700"/>
              <a:buNone/>
              <a:defRPr sz="1700"/>
            </a:lvl1pPr>
            <a:lvl2pPr marL="914400" lvl="1" indent="-228600" algn="l">
              <a:lnSpc>
                <a:spcPct val="120000"/>
              </a:lnSpc>
              <a:spcBef>
                <a:spcPts val="500"/>
              </a:spcBef>
              <a:spcAft>
                <a:spcPts val="0"/>
              </a:spcAft>
              <a:buSzPts val="1700"/>
              <a:buNone/>
              <a:defRPr sz="1700"/>
            </a:lvl2pPr>
            <a:lvl3pPr marL="1371600" lvl="2" indent="-228600" algn="l">
              <a:lnSpc>
                <a:spcPct val="120000"/>
              </a:lnSpc>
              <a:spcBef>
                <a:spcPts val="500"/>
              </a:spcBef>
              <a:spcAft>
                <a:spcPts val="0"/>
              </a:spcAft>
              <a:buSzPts val="1700"/>
              <a:buNone/>
              <a:defRPr sz="1700"/>
            </a:lvl3pPr>
            <a:lvl4pPr marL="1828800" lvl="3" indent="-228600" algn="l">
              <a:lnSpc>
                <a:spcPct val="120000"/>
              </a:lnSpc>
              <a:spcBef>
                <a:spcPts val="500"/>
              </a:spcBef>
              <a:spcAft>
                <a:spcPts val="0"/>
              </a:spcAft>
              <a:buSzPts val="1700"/>
              <a:buNone/>
              <a:defRPr sz="1700"/>
            </a:lvl4pPr>
            <a:lvl5pPr marL="2286000" lvl="4" indent="-228600" algn="l">
              <a:lnSpc>
                <a:spcPct val="120000"/>
              </a:lnSpc>
              <a:spcBef>
                <a:spcPts val="500"/>
              </a:spcBef>
              <a:spcAft>
                <a:spcPts val="0"/>
              </a:spcAft>
              <a:buSzPts val="1700"/>
              <a:buNone/>
              <a:defRPr sz="17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5" name="Google Shape;135;p27"/>
          <p:cNvSpPr txBox="1">
            <a:spLocks noGrp="1"/>
          </p:cNvSpPr>
          <p:nvPr>
            <p:ph type="body" idx="9"/>
          </p:nvPr>
        </p:nvSpPr>
        <p:spPr>
          <a:xfrm>
            <a:off x="5676900" y="2527300"/>
            <a:ext cx="1498600" cy="8890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1000"/>
              </a:spcBef>
              <a:spcAft>
                <a:spcPts val="0"/>
              </a:spcAft>
              <a:buSzPts val="1700"/>
              <a:buNone/>
              <a:defRPr sz="1700"/>
            </a:lvl1pPr>
            <a:lvl2pPr marL="914400" lvl="1" indent="-228600" algn="l">
              <a:lnSpc>
                <a:spcPct val="120000"/>
              </a:lnSpc>
              <a:spcBef>
                <a:spcPts val="500"/>
              </a:spcBef>
              <a:spcAft>
                <a:spcPts val="0"/>
              </a:spcAft>
              <a:buSzPts val="1700"/>
              <a:buNone/>
              <a:defRPr sz="1700"/>
            </a:lvl2pPr>
            <a:lvl3pPr marL="1371600" lvl="2" indent="-228600" algn="l">
              <a:lnSpc>
                <a:spcPct val="120000"/>
              </a:lnSpc>
              <a:spcBef>
                <a:spcPts val="500"/>
              </a:spcBef>
              <a:spcAft>
                <a:spcPts val="0"/>
              </a:spcAft>
              <a:buSzPts val="1700"/>
              <a:buNone/>
              <a:defRPr sz="1700"/>
            </a:lvl3pPr>
            <a:lvl4pPr marL="1828800" lvl="3" indent="-228600" algn="l">
              <a:lnSpc>
                <a:spcPct val="120000"/>
              </a:lnSpc>
              <a:spcBef>
                <a:spcPts val="500"/>
              </a:spcBef>
              <a:spcAft>
                <a:spcPts val="0"/>
              </a:spcAft>
              <a:buSzPts val="1700"/>
              <a:buNone/>
              <a:defRPr sz="1700"/>
            </a:lvl4pPr>
            <a:lvl5pPr marL="2286000" lvl="4" indent="-228600" algn="l">
              <a:lnSpc>
                <a:spcPct val="120000"/>
              </a:lnSpc>
              <a:spcBef>
                <a:spcPts val="500"/>
              </a:spcBef>
              <a:spcAft>
                <a:spcPts val="0"/>
              </a:spcAft>
              <a:buSzPts val="1700"/>
              <a:buNone/>
              <a:defRPr sz="17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6" name="Google Shape;136;p27"/>
          <p:cNvSpPr txBox="1">
            <a:spLocks noGrp="1"/>
          </p:cNvSpPr>
          <p:nvPr>
            <p:ph type="body" idx="13"/>
          </p:nvPr>
        </p:nvSpPr>
        <p:spPr>
          <a:xfrm>
            <a:off x="6680200" y="4965700"/>
            <a:ext cx="1498600" cy="8890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1000"/>
              </a:spcBef>
              <a:spcAft>
                <a:spcPts val="0"/>
              </a:spcAft>
              <a:buSzPts val="1700"/>
              <a:buNone/>
              <a:defRPr sz="1700"/>
            </a:lvl1pPr>
            <a:lvl2pPr marL="914400" lvl="1" indent="-228600" algn="l">
              <a:lnSpc>
                <a:spcPct val="120000"/>
              </a:lnSpc>
              <a:spcBef>
                <a:spcPts val="500"/>
              </a:spcBef>
              <a:spcAft>
                <a:spcPts val="0"/>
              </a:spcAft>
              <a:buSzPts val="1700"/>
              <a:buNone/>
              <a:defRPr sz="1700"/>
            </a:lvl2pPr>
            <a:lvl3pPr marL="1371600" lvl="2" indent="-228600" algn="l">
              <a:lnSpc>
                <a:spcPct val="120000"/>
              </a:lnSpc>
              <a:spcBef>
                <a:spcPts val="500"/>
              </a:spcBef>
              <a:spcAft>
                <a:spcPts val="0"/>
              </a:spcAft>
              <a:buSzPts val="1700"/>
              <a:buNone/>
              <a:defRPr sz="1700"/>
            </a:lvl3pPr>
            <a:lvl4pPr marL="1828800" lvl="3" indent="-228600" algn="l">
              <a:lnSpc>
                <a:spcPct val="120000"/>
              </a:lnSpc>
              <a:spcBef>
                <a:spcPts val="500"/>
              </a:spcBef>
              <a:spcAft>
                <a:spcPts val="0"/>
              </a:spcAft>
              <a:buSzPts val="1700"/>
              <a:buNone/>
              <a:defRPr sz="1700"/>
            </a:lvl4pPr>
            <a:lvl5pPr marL="2286000" lvl="4" indent="-228600" algn="l">
              <a:lnSpc>
                <a:spcPct val="120000"/>
              </a:lnSpc>
              <a:spcBef>
                <a:spcPts val="500"/>
              </a:spcBef>
              <a:spcAft>
                <a:spcPts val="0"/>
              </a:spcAft>
              <a:buSzPts val="1700"/>
              <a:buNone/>
              <a:defRPr sz="17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27"/>
          <p:cNvSpPr txBox="1">
            <a:spLocks noGrp="1"/>
          </p:cNvSpPr>
          <p:nvPr>
            <p:ph type="body" idx="14"/>
          </p:nvPr>
        </p:nvSpPr>
        <p:spPr>
          <a:xfrm>
            <a:off x="4203700" y="4965700"/>
            <a:ext cx="1498600" cy="8890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1000"/>
              </a:spcBef>
              <a:spcAft>
                <a:spcPts val="0"/>
              </a:spcAft>
              <a:buSzPts val="1700"/>
              <a:buNone/>
              <a:defRPr sz="1700"/>
            </a:lvl1pPr>
            <a:lvl2pPr marL="914400" lvl="1" indent="-228600" algn="l">
              <a:lnSpc>
                <a:spcPct val="120000"/>
              </a:lnSpc>
              <a:spcBef>
                <a:spcPts val="500"/>
              </a:spcBef>
              <a:spcAft>
                <a:spcPts val="0"/>
              </a:spcAft>
              <a:buSzPts val="1700"/>
              <a:buNone/>
              <a:defRPr sz="1700"/>
            </a:lvl2pPr>
            <a:lvl3pPr marL="1371600" lvl="2" indent="-228600" algn="l">
              <a:lnSpc>
                <a:spcPct val="120000"/>
              </a:lnSpc>
              <a:spcBef>
                <a:spcPts val="500"/>
              </a:spcBef>
              <a:spcAft>
                <a:spcPts val="0"/>
              </a:spcAft>
              <a:buSzPts val="1700"/>
              <a:buNone/>
              <a:defRPr sz="1700"/>
            </a:lvl3pPr>
            <a:lvl4pPr marL="1828800" lvl="3" indent="-228600" algn="l">
              <a:lnSpc>
                <a:spcPct val="120000"/>
              </a:lnSpc>
              <a:spcBef>
                <a:spcPts val="500"/>
              </a:spcBef>
              <a:spcAft>
                <a:spcPts val="0"/>
              </a:spcAft>
              <a:buSzPts val="1700"/>
              <a:buNone/>
              <a:defRPr sz="1700"/>
            </a:lvl4pPr>
            <a:lvl5pPr marL="2286000" lvl="4" indent="-228600" algn="l">
              <a:lnSpc>
                <a:spcPct val="120000"/>
              </a:lnSpc>
              <a:spcBef>
                <a:spcPts val="500"/>
              </a:spcBef>
              <a:spcAft>
                <a:spcPts val="0"/>
              </a:spcAft>
              <a:buSzPts val="1700"/>
              <a:buNone/>
              <a:defRPr sz="17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8" name="Google Shape;138;p27"/>
          <p:cNvSpPr txBox="1">
            <a:spLocks noGrp="1"/>
          </p:cNvSpPr>
          <p:nvPr>
            <p:ph type="body" idx="15"/>
          </p:nvPr>
        </p:nvSpPr>
        <p:spPr>
          <a:xfrm>
            <a:off x="1752600" y="4965700"/>
            <a:ext cx="1498600" cy="8890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1000"/>
              </a:spcBef>
              <a:spcAft>
                <a:spcPts val="0"/>
              </a:spcAft>
              <a:buSzPts val="1700"/>
              <a:buNone/>
              <a:defRPr sz="1700"/>
            </a:lvl1pPr>
            <a:lvl2pPr marL="914400" lvl="1" indent="-228600" algn="l">
              <a:lnSpc>
                <a:spcPct val="120000"/>
              </a:lnSpc>
              <a:spcBef>
                <a:spcPts val="500"/>
              </a:spcBef>
              <a:spcAft>
                <a:spcPts val="0"/>
              </a:spcAft>
              <a:buSzPts val="1700"/>
              <a:buNone/>
              <a:defRPr sz="1700"/>
            </a:lvl2pPr>
            <a:lvl3pPr marL="1371600" lvl="2" indent="-228600" algn="l">
              <a:lnSpc>
                <a:spcPct val="120000"/>
              </a:lnSpc>
              <a:spcBef>
                <a:spcPts val="500"/>
              </a:spcBef>
              <a:spcAft>
                <a:spcPts val="0"/>
              </a:spcAft>
              <a:buSzPts val="1700"/>
              <a:buNone/>
              <a:defRPr sz="1700"/>
            </a:lvl3pPr>
            <a:lvl4pPr marL="1828800" lvl="3" indent="-228600" algn="l">
              <a:lnSpc>
                <a:spcPct val="120000"/>
              </a:lnSpc>
              <a:spcBef>
                <a:spcPts val="500"/>
              </a:spcBef>
              <a:spcAft>
                <a:spcPts val="0"/>
              </a:spcAft>
              <a:buSzPts val="1700"/>
              <a:buNone/>
              <a:defRPr sz="1700"/>
            </a:lvl4pPr>
            <a:lvl5pPr marL="2286000" lvl="4" indent="-228600" algn="l">
              <a:lnSpc>
                <a:spcPct val="120000"/>
              </a:lnSpc>
              <a:spcBef>
                <a:spcPts val="500"/>
              </a:spcBef>
              <a:spcAft>
                <a:spcPts val="0"/>
              </a:spcAft>
              <a:buSzPts val="1700"/>
              <a:buNone/>
              <a:defRPr sz="17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 name="Google Shape;139;p27"/>
          <p:cNvSpPr txBox="1">
            <a:spLocks noGrp="1"/>
          </p:cNvSpPr>
          <p:nvPr>
            <p:ph type="title"/>
          </p:nvPr>
        </p:nvSpPr>
        <p:spPr>
          <a:xfrm>
            <a:off x="375566" y="-168026"/>
            <a:ext cx="8363190" cy="113350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3200"/>
              <a:buFont typeface="Times New Roman"/>
              <a:buNone/>
              <a:defRPr sz="3200" i="0">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40" name="Google Shape;140;p27"/>
          <p:cNvPicPr preferRelativeResize="0"/>
          <p:nvPr/>
        </p:nvPicPr>
        <p:blipFill rotWithShape="1">
          <a:blip r:embed="rId2">
            <a:alphaModFix/>
          </a:blip>
          <a:srcRect/>
          <a:stretch/>
        </p:blipFill>
        <p:spPr>
          <a:xfrm>
            <a:off x="426084" y="5976607"/>
            <a:ext cx="1787398" cy="514898"/>
          </a:xfrm>
          <a:prstGeom prst="rect">
            <a:avLst/>
          </a:prstGeom>
          <a:noFill/>
          <a:ln>
            <a:noFill/>
          </a:ln>
        </p:spPr>
      </p:pic>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ühi">
  <p:cSld name="tühi">
    <p:spTree>
      <p:nvGrpSpPr>
        <p:cNvPr id="1" name="Shape 141"/>
        <p:cNvGrpSpPr/>
        <p:nvPr/>
      </p:nvGrpSpPr>
      <p:grpSpPr>
        <a:xfrm>
          <a:off x="0" y="0"/>
          <a:ext cx="0" cy="0"/>
          <a:chOff x="0" y="0"/>
          <a:chExt cx="0" cy="0"/>
        </a:xfrm>
      </p:grpSpPr>
      <p:pic>
        <p:nvPicPr>
          <p:cNvPr id="142" name="Google Shape;142;p28"/>
          <p:cNvPicPr preferRelativeResize="0"/>
          <p:nvPr/>
        </p:nvPicPr>
        <p:blipFill rotWithShape="1">
          <a:blip r:embed="rId2">
            <a:alphaModFix/>
          </a:blip>
          <a:srcRect/>
          <a:stretch/>
        </p:blipFill>
        <p:spPr>
          <a:xfrm>
            <a:off x="426084" y="5976607"/>
            <a:ext cx="1787398" cy="514898"/>
          </a:xfrm>
          <a:prstGeom prst="rect">
            <a:avLst/>
          </a:prstGeom>
          <a:noFill/>
          <a:ln>
            <a:noFill/>
          </a:ln>
        </p:spPr>
      </p:pic>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ees (must)">
  <p:cSld name="tees (must)">
    <p:bg>
      <p:bgPr>
        <a:solidFill>
          <a:schemeClr val="dk1"/>
        </a:solidFill>
        <a:effectLst/>
      </p:bgPr>
    </p:bg>
    <p:spTree>
      <p:nvGrpSpPr>
        <p:cNvPr id="1" name="Shape 143"/>
        <p:cNvGrpSpPr/>
        <p:nvPr/>
      </p:nvGrpSpPr>
      <p:grpSpPr>
        <a:xfrm>
          <a:off x="0" y="0"/>
          <a:ext cx="0" cy="0"/>
          <a:chOff x="0" y="0"/>
          <a:chExt cx="0" cy="0"/>
        </a:xfrm>
      </p:grpSpPr>
      <p:sp>
        <p:nvSpPr>
          <p:cNvPr id="144" name="Google Shape;144;p29"/>
          <p:cNvSpPr txBox="1">
            <a:spLocks noGrp="1"/>
          </p:cNvSpPr>
          <p:nvPr>
            <p:ph type="title"/>
          </p:nvPr>
        </p:nvSpPr>
        <p:spPr>
          <a:xfrm>
            <a:off x="2529640" y="1668974"/>
            <a:ext cx="5928560" cy="2814126"/>
          </a:xfrm>
          <a:prstGeom prst="rect">
            <a:avLst/>
          </a:prstGeom>
          <a:noFill/>
          <a:ln>
            <a:noFill/>
          </a:ln>
        </p:spPr>
        <p:txBody>
          <a:bodyPr spcFirstLastPara="1" wrap="square" lIns="91425" tIns="45700" rIns="91425" bIns="45700" anchor="ctr" anchorCtr="0">
            <a:noAutofit/>
          </a:bodyPr>
          <a:lstStyle>
            <a:lvl1pPr lvl="0" algn="l">
              <a:lnSpc>
                <a:spcPct val="54000"/>
              </a:lnSpc>
              <a:spcBef>
                <a:spcPts val="0"/>
              </a:spcBef>
              <a:spcAft>
                <a:spcPts val="0"/>
              </a:spcAft>
              <a:buClr>
                <a:schemeClr val="lt1"/>
              </a:buClr>
              <a:buSzPts val="6300"/>
              <a:buFont typeface="Times New Roman"/>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45" name="Google Shape;145;p29"/>
          <p:cNvCxnSpPr/>
          <p:nvPr/>
        </p:nvCxnSpPr>
        <p:spPr>
          <a:xfrm flipH="1">
            <a:off x="1175893" y="1401004"/>
            <a:ext cx="612000" cy="3132000"/>
          </a:xfrm>
          <a:prstGeom prst="straightConnector1">
            <a:avLst/>
          </a:prstGeom>
          <a:noFill/>
          <a:ln w="57150" cap="flat" cmpd="sng">
            <a:solidFill>
              <a:srgbClr val="F68D2E"/>
            </a:solidFill>
            <a:prstDash val="solid"/>
            <a:miter lim="800000"/>
            <a:headEnd type="none" w="sm" len="sm"/>
            <a:tailEnd type="none" w="sm" len="sm"/>
          </a:ln>
        </p:spPr>
      </p:cxnSp>
      <p:pic>
        <p:nvPicPr>
          <p:cNvPr id="146" name="Google Shape;146;p29"/>
          <p:cNvPicPr preferRelativeResize="0"/>
          <p:nvPr/>
        </p:nvPicPr>
        <p:blipFill rotWithShape="1">
          <a:blip r:embed="rId2">
            <a:alphaModFix/>
          </a:blip>
          <a:srcRect/>
          <a:stretch/>
        </p:blipFill>
        <p:spPr>
          <a:xfrm>
            <a:off x="426084" y="5976608"/>
            <a:ext cx="1787398" cy="514897"/>
          </a:xfrm>
          <a:prstGeom prst="rect">
            <a:avLst/>
          </a:prstGeom>
          <a:noFill/>
          <a:ln>
            <a:noFill/>
          </a:ln>
        </p:spPr>
      </p:pic>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ees + selgitus 01 (must)">
  <p:cSld name="tees + selgitus 01 (must)">
    <p:bg>
      <p:bgPr>
        <a:solidFill>
          <a:schemeClr val="dk1"/>
        </a:solidFill>
        <a:effectLst/>
      </p:bgPr>
    </p:bg>
    <p:spTree>
      <p:nvGrpSpPr>
        <p:cNvPr id="1" name="Shape 147"/>
        <p:cNvGrpSpPr/>
        <p:nvPr/>
      </p:nvGrpSpPr>
      <p:grpSpPr>
        <a:xfrm>
          <a:off x="0" y="0"/>
          <a:ext cx="0" cy="0"/>
          <a:chOff x="0" y="0"/>
          <a:chExt cx="0" cy="0"/>
        </a:xfrm>
      </p:grpSpPr>
      <p:cxnSp>
        <p:nvCxnSpPr>
          <p:cNvPr id="148" name="Google Shape;148;p30"/>
          <p:cNvCxnSpPr/>
          <p:nvPr/>
        </p:nvCxnSpPr>
        <p:spPr>
          <a:xfrm flipH="1">
            <a:off x="1175893" y="1401004"/>
            <a:ext cx="612000" cy="3132000"/>
          </a:xfrm>
          <a:prstGeom prst="straightConnector1">
            <a:avLst/>
          </a:prstGeom>
          <a:noFill/>
          <a:ln w="57150" cap="flat" cmpd="sng">
            <a:solidFill>
              <a:srgbClr val="F68D2E"/>
            </a:solidFill>
            <a:prstDash val="solid"/>
            <a:miter lim="800000"/>
            <a:headEnd type="none" w="sm" len="sm"/>
            <a:tailEnd type="none" w="sm" len="sm"/>
          </a:ln>
        </p:spPr>
      </p:cxnSp>
      <p:sp>
        <p:nvSpPr>
          <p:cNvPr id="149" name="Google Shape;149;p30"/>
          <p:cNvSpPr txBox="1">
            <a:spLocks noGrp="1"/>
          </p:cNvSpPr>
          <p:nvPr>
            <p:ph type="title"/>
          </p:nvPr>
        </p:nvSpPr>
        <p:spPr>
          <a:xfrm>
            <a:off x="2529640" y="1668974"/>
            <a:ext cx="5928560" cy="1325563"/>
          </a:xfrm>
          <a:prstGeom prst="rect">
            <a:avLst/>
          </a:prstGeom>
          <a:noFill/>
          <a:ln>
            <a:noFill/>
          </a:ln>
        </p:spPr>
        <p:txBody>
          <a:bodyPr spcFirstLastPara="1" wrap="square" lIns="91425" tIns="45700" rIns="91425" bIns="45700" anchor="ctr" anchorCtr="0">
            <a:noAutofit/>
          </a:bodyPr>
          <a:lstStyle>
            <a:lvl1pPr lvl="0" algn="l">
              <a:lnSpc>
                <a:spcPct val="54000"/>
              </a:lnSpc>
              <a:spcBef>
                <a:spcPts val="0"/>
              </a:spcBef>
              <a:spcAft>
                <a:spcPts val="0"/>
              </a:spcAft>
              <a:buClr>
                <a:srgbClr val="FFFFFF"/>
              </a:buClr>
              <a:buSzPts val="6300"/>
              <a:buFont typeface="Times New Roman"/>
              <a:buNone/>
              <a:defRPr>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0" name="Google Shape;150;p30"/>
          <p:cNvSpPr txBox="1">
            <a:spLocks noGrp="1"/>
          </p:cNvSpPr>
          <p:nvPr>
            <p:ph type="body" idx="1"/>
          </p:nvPr>
        </p:nvSpPr>
        <p:spPr>
          <a:xfrm>
            <a:off x="2529640" y="3182085"/>
            <a:ext cx="5928562" cy="1732548"/>
          </a:xfrm>
          <a:prstGeom prst="rect">
            <a:avLst/>
          </a:prstGeom>
          <a:noFill/>
          <a:ln>
            <a:noFill/>
          </a:ln>
        </p:spPr>
        <p:txBody>
          <a:bodyPr spcFirstLastPara="1" wrap="square" lIns="91425" tIns="45700" rIns="91425" bIns="45700" anchor="t" anchorCtr="0">
            <a:noAutofit/>
          </a:bodyPr>
          <a:lstStyle>
            <a:lvl1pPr marL="457200" lvl="0" indent="-406400" algn="l">
              <a:lnSpc>
                <a:spcPct val="120000"/>
              </a:lnSpc>
              <a:spcBef>
                <a:spcPts val="1000"/>
              </a:spcBef>
              <a:spcAft>
                <a:spcPts val="0"/>
              </a:spcAft>
              <a:buClr>
                <a:srgbClr val="FFFFFF"/>
              </a:buClr>
              <a:buSzPts val="2800"/>
              <a:buFont typeface="Merriweather Sans"/>
              <a:buChar char="-"/>
              <a:defRPr sz="2800">
                <a:solidFill>
                  <a:srgbClr val="FFFFFF"/>
                </a:solidFill>
              </a:defRPr>
            </a:lvl1pPr>
            <a:lvl2pPr marL="914400" lvl="1" indent="-381000" algn="l">
              <a:lnSpc>
                <a:spcPct val="120000"/>
              </a:lnSpc>
              <a:spcBef>
                <a:spcPts val="500"/>
              </a:spcBef>
              <a:spcAft>
                <a:spcPts val="0"/>
              </a:spcAft>
              <a:buClr>
                <a:srgbClr val="FFFFFF"/>
              </a:buClr>
              <a:buSzPts val="2400"/>
              <a:buChar char="-"/>
              <a:defRPr sz="2400">
                <a:solidFill>
                  <a:srgbClr val="FFFFFF"/>
                </a:solidFill>
              </a:defRPr>
            </a:lvl2pPr>
            <a:lvl3pPr marL="1371600" lvl="2" indent="-355600" algn="l">
              <a:lnSpc>
                <a:spcPct val="120000"/>
              </a:lnSpc>
              <a:spcBef>
                <a:spcPts val="500"/>
              </a:spcBef>
              <a:spcAft>
                <a:spcPts val="0"/>
              </a:spcAft>
              <a:buClr>
                <a:srgbClr val="FFFFFF"/>
              </a:buClr>
              <a:buSzPts val="2000"/>
              <a:buChar char="-"/>
              <a:defRPr sz="2000">
                <a:solidFill>
                  <a:srgbClr val="FFFFFF"/>
                </a:solidFill>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51" name="Google Shape;151;p30"/>
          <p:cNvPicPr preferRelativeResize="0"/>
          <p:nvPr/>
        </p:nvPicPr>
        <p:blipFill rotWithShape="1">
          <a:blip r:embed="rId2">
            <a:alphaModFix/>
          </a:blip>
          <a:srcRect/>
          <a:stretch/>
        </p:blipFill>
        <p:spPr>
          <a:xfrm>
            <a:off x="426084" y="5976608"/>
            <a:ext cx="1787398" cy="514897"/>
          </a:xfrm>
          <a:prstGeom prst="rect">
            <a:avLst/>
          </a:prstGeom>
          <a:noFill/>
          <a:ln>
            <a:noFill/>
          </a:ln>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ealkiri 01">
  <p:cSld name="pealkiri 01">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93700" y="365126"/>
            <a:ext cx="8356600" cy="1325563"/>
          </a:xfrm>
          <a:prstGeom prst="rect">
            <a:avLst/>
          </a:prstGeom>
          <a:noFill/>
          <a:ln>
            <a:noFill/>
          </a:ln>
        </p:spPr>
        <p:txBody>
          <a:bodyPr spcFirstLastPara="1" wrap="square" lIns="91425" tIns="45700" rIns="91425" bIns="45700" anchor="ctr" anchorCtr="0">
            <a:noAutofit/>
          </a:bodyPr>
          <a:lstStyle>
            <a:lvl1pPr lvl="0" algn="l">
              <a:lnSpc>
                <a:spcPct val="54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1" name="Google Shape;21;p4"/>
          <p:cNvPicPr preferRelativeResize="0"/>
          <p:nvPr/>
        </p:nvPicPr>
        <p:blipFill rotWithShape="1">
          <a:blip r:embed="rId2">
            <a:alphaModFix/>
          </a:blip>
          <a:srcRect/>
          <a:stretch/>
        </p:blipFill>
        <p:spPr>
          <a:xfrm>
            <a:off x="426084" y="5976607"/>
            <a:ext cx="1787398" cy="514898"/>
          </a:xfrm>
          <a:prstGeom prst="rect">
            <a:avLst/>
          </a:prstGeom>
          <a:noFill/>
          <a:ln>
            <a:noFill/>
          </a:ln>
        </p:spPr>
      </p:pic>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ees + selgitus 02 (must)">
  <p:cSld name="tees + selgitus 02 (must)">
    <p:bg>
      <p:bgPr>
        <a:solidFill>
          <a:schemeClr val="dk1"/>
        </a:solidFill>
        <a:effectLst/>
      </p:bgPr>
    </p:bg>
    <p:spTree>
      <p:nvGrpSpPr>
        <p:cNvPr id="1" name="Shape 152"/>
        <p:cNvGrpSpPr/>
        <p:nvPr/>
      </p:nvGrpSpPr>
      <p:grpSpPr>
        <a:xfrm>
          <a:off x="0" y="0"/>
          <a:ext cx="0" cy="0"/>
          <a:chOff x="0" y="0"/>
          <a:chExt cx="0" cy="0"/>
        </a:xfrm>
      </p:grpSpPr>
      <p:cxnSp>
        <p:nvCxnSpPr>
          <p:cNvPr id="153" name="Google Shape;153;p31"/>
          <p:cNvCxnSpPr/>
          <p:nvPr/>
        </p:nvCxnSpPr>
        <p:spPr>
          <a:xfrm flipH="1">
            <a:off x="1175893" y="1401004"/>
            <a:ext cx="612000" cy="3132000"/>
          </a:xfrm>
          <a:prstGeom prst="straightConnector1">
            <a:avLst/>
          </a:prstGeom>
          <a:noFill/>
          <a:ln w="57150" cap="flat" cmpd="sng">
            <a:solidFill>
              <a:srgbClr val="F68D2E"/>
            </a:solidFill>
            <a:prstDash val="solid"/>
            <a:miter lim="800000"/>
            <a:headEnd type="none" w="sm" len="sm"/>
            <a:tailEnd type="none" w="sm" len="sm"/>
          </a:ln>
        </p:spPr>
      </p:cxnSp>
      <p:sp>
        <p:nvSpPr>
          <p:cNvPr id="154" name="Google Shape;154;p31"/>
          <p:cNvSpPr txBox="1">
            <a:spLocks noGrp="1"/>
          </p:cNvSpPr>
          <p:nvPr>
            <p:ph type="title"/>
          </p:nvPr>
        </p:nvSpPr>
        <p:spPr>
          <a:xfrm>
            <a:off x="2526526" y="1665854"/>
            <a:ext cx="5931674"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FFFFFF"/>
              </a:buClr>
              <a:buSzPts val="3600"/>
              <a:buFont typeface="Times New Roman"/>
              <a:buNone/>
              <a:defRPr sz="3600" i="0">
                <a:solidFill>
                  <a:srgbClr val="FFFFFF"/>
                </a:solidFill>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31"/>
          <p:cNvSpPr txBox="1">
            <a:spLocks noGrp="1"/>
          </p:cNvSpPr>
          <p:nvPr>
            <p:ph type="body" idx="1"/>
          </p:nvPr>
        </p:nvSpPr>
        <p:spPr>
          <a:xfrm>
            <a:off x="2529640" y="3182085"/>
            <a:ext cx="5928562" cy="1732548"/>
          </a:xfrm>
          <a:prstGeom prst="rect">
            <a:avLst/>
          </a:prstGeom>
          <a:noFill/>
          <a:ln>
            <a:noFill/>
          </a:ln>
        </p:spPr>
        <p:txBody>
          <a:bodyPr spcFirstLastPara="1" wrap="square" lIns="91425" tIns="45700" rIns="91425" bIns="45700" anchor="t" anchorCtr="0">
            <a:noAutofit/>
          </a:bodyPr>
          <a:lstStyle>
            <a:lvl1pPr marL="457200" lvl="0" indent="-406400" algn="l">
              <a:lnSpc>
                <a:spcPct val="120000"/>
              </a:lnSpc>
              <a:spcBef>
                <a:spcPts val="1000"/>
              </a:spcBef>
              <a:spcAft>
                <a:spcPts val="0"/>
              </a:spcAft>
              <a:buClr>
                <a:srgbClr val="FFFFFF"/>
              </a:buClr>
              <a:buSzPts val="2800"/>
              <a:buFont typeface="Merriweather Sans"/>
              <a:buChar char="-"/>
              <a:defRPr sz="2800">
                <a:solidFill>
                  <a:srgbClr val="FFFFFF"/>
                </a:solidFill>
              </a:defRPr>
            </a:lvl1pPr>
            <a:lvl2pPr marL="914400" lvl="1" indent="-381000" algn="l">
              <a:lnSpc>
                <a:spcPct val="120000"/>
              </a:lnSpc>
              <a:spcBef>
                <a:spcPts val="500"/>
              </a:spcBef>
              <a:spcAft>
                <a:spcPts val="0"/>
              </a:spcAft>
              <a:buClr>
                <a:srgbClr val="FFFFFF"/>
              </a:buClr>
              <a:buSzPts val="2400"/>
              <a:buChar char="-"/>
              <a:defRPr sz="2400">
                <a:solidFill>
                  <a:srgbClr val="FFFFFF"/>
                </a:solidFill>
              </a:defRPr>
            </a:lvl2pPr>
            <a:lvl3pPr marL="1371600" lvl="2" indent="-355600" algn="l">
              <a:lnSpc>
                <a:spcPct val="120000"/>
              </a:lnSpc>
              <a:spcBef>
                <a:spcPts val="500"/>
              </a:spcBef>
              <a:spcAft>
                <a:spcPts val="0"/>
              </a:spcAft>
              <a:buClr>
                <a:srgbClr val="FFFFFF"/>
              </a:buClr>
              <a:buSzPts val="2000"/>
              <a:buChar char="-"/>
              <a:defRPr sz="2000">
                <a:solidFill>
                  <a:srgbClr val="FFFFFF"/>
                </a:solidFill>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56" name="Google Shape;156;p31"/>
          <p:cNvPicPr preferRelativeResize="0"/>
          <p:nvPr/>
        </p:nvPicPr>
        <p:blipFill rotWithShape="1">
          <a:blip r:embed="rId2">
            <a:alphaModFix/>
          </a:blip>
          <a:srcRect/>
          <a:stretch/>
        </p:blipFill>
        <p:spPr>
          <a:xfrm>
            <a:off x="426084" y="5976608"/>
            <a:ext cx="1787398" cy="514897"/>
          </a:xfrm>
          <a:prstGeom prst="rect">
            <a:avLst/>
          </a:prstGeom>
          <a:noFill/>
          <a:ln>
            <a:noFill/>
          </a:ln>
        </p:spPr>
      </p:pic>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ealkiri 02 (must)">
  <p:cSld name="pealkiri 02 (must)">
    <p:bg>
      <p:bgPr>
        <a:solidFill>
          <a:schemeClr val="dk1"/>
        </a:solidFill>
        <a:effectLst/>
      </p:bgPr>
    </p:bg>
    <p:spTree>
      <p:nvGrpSpPr>
        <p:cNvPr id="1" name="Shape 157"/>
        <p:cNvGrpSpPr/>
        <p:nvPr/>
      </p:nvGrpSpPr>
      <p:grpSpPr>
        <a:xfrm>
          <a:off x="0" y="0"/>
          <a:ext cx="0" cy="0"/>
          <a:chOff x="0" y="0"/>
          <a:chExt cx="0" cy="0"/>
        </a:xfrm>
      </p:grpSpPr>
      <p:sp>
        <p:nvSpPr>
          <p:cNvPr id="158" name="Google Shape;158;p32"/>
          <p:cNvSpPr txBox="1">
            <a:spLocks noGrp="1"/>
          </p:cNvSpPr>
          <p:nvPr>
            <p:ph type="title"/>
          </p:nvPr>
        </p:nvSpPr>
        <p:spPr>
          <a:xfrm>
            <a:off x="362866" y="568574"/>
            <a:ext cx="8363190" cy="113350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lt1"/>
              </a:buClr>
              <a:buSzPts val="3200"/>
              <a:buFont typeface="Times New Roman"/>
              <a:buNone/>
              <a:defRPr sz="3200" i="0">
                <a:solidFill>
                  <a:schemeClr val="lt1"/>
                </a:solidFill>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59" name="Google Shape;159;p32"/>
          <p:cNvPicPr preferRelativeResize="0"/>
          <p:nvPr/>
        </p:nvPicPr>
        <p:blipFill rotWithShape="1">
          <a:blip r:embed="rId2">
            <a:alphaModFix/>
          </a:blip>
          <a:srcRect/>
          <a:stretch/>
        </p:blipFill>
        <p:spPr>
          <a:xfrm>
            <a:off x="426084" y="5976608"/>
            <a:ext cx="1787398" cy="514897"/>
          </a:xfrm>
          <a:prstGeom prst="rect">
            <a:avLst/>
          </a:prstGeom>
          <a:noFill/>
          <a:ln>
            <a:noFill/>
          </a:ln>
        </p:spPr>
      </p:pic>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Esislaid (punane)">
  <p:cSld name="Esislaid (punane)">
    <p:bg>
      <p:bgPr>
        <a:solidFill>
          <a:srgbClr val="F68D2E"/>
        </a:solidFill>
        <a:effectLst/>
      </p:bgPr>
    </p:bg>
    <p:spTree>
      <p:nvGrpSpPr>
        <p:cNvPr id="1" name="Shape 160"/>
        <p:cNvGrpSpPr/>
        <p:nvPr/>
      </p:nvGrpSpPr>
      <p:grpSpPr>
        <a:xfrm>
          <a:off x="0" y="0"/>
          <a:ext cx="0" cy="0"/>
          <a:chOff x="0" y="0"/>
          <a:chExt cx="0" cy="0"/>
        </a:xfrm>
      </p:grpSpPr>
      <p:sp>
        <p:nvSpPr>
          <p:cNvPr id="161" name="Google Shape;161;p33"/>
          <p:cNvSpPr txBox="1">
            <a:spLocks noGrp="1"/>
          </p:cNvSpPr>
          <p:nvPr>
            <p:ph type="ctrTitle"/>
          </p:nvPr>
        </p:nvSpPr>
        <p:spPr>
          <a:xfrm>
            <a:off x="818703" y="2607308"/>
            <a:ext cx="7772400" cy="1496859"/>
          </a:xfrm>
          <a:prstGeom prst="rect">
            <a:avLst/>
          </a:prstGeom>
          <a:noFill/>
          <a:ln>
            <a:noFill/>
          </a:ln>
        </p:spPr>
        <p:txBody>
          <a:bodyPr spcFirstLastPara="1" wrap="square" lIns="91425" tIns="45700" rIns="91425" bIns="45700" anchor="t" anchorCtr="0">
            <a:noAutofit/>
          </a:bodyPr>
          <a:lstStyle>
            <a:lvl1pPr lvl="0" algn="l">
              <a:lnSpc>
                <a:spcPct val="53000"/>
              </a:lnSpc>
              <a:spcBef>
                <a:spcPts val="0"/>
              </a:spcBef>
              <a:spcAft>
                <a:spcPts val="0"/>
              </a:spcAft>
              <a:buClr>
                <a:schemeClr val="lt1"/>
              </a:buClr>
              <a:buSzPts val="8800"/>
              <a:buFont typeface="Times New Roman"/>
              <a:buNone/>
              <a:defRPr sz="8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2" name="Google Shape;162;p33"/>
          <p:cNvSpPr txBox="1">
            <a:spLocks noGrp="1"/>
          </p:cNvSpPr>
          <p:nvPr>
            <p:ph type="subTitle" idx="1"/>
          </p:nvPr>
        </p:nvSpPr>
        <p:spPr>
          <a:xfrm>
            <a:off x="808069" y="4114800"/>
            <a:ext cx="7182297" cy="1153632"/>
          </a:xfrm>
          <a:prstGeom prst="rect">
            <a:avLst/>
          </a:prstGeom>
          <a:noFill/>
          <a:ln>
            <a:noFill/>
          </a:ln>
        </p:spPr>
        <p:txBody>
          <a:bodyPr spcFirstLastPara="1" wrap="square" lIns="36000" tIns="180000" rIns="91425" bIns="45700" anchor="t" anchorCtr="0">
            <a:noAutofit/>
          </a:bodyPr>
          <a:lstStyle>
            <a:lvl1pPr lvl="0" algn="l">
              <a:lnSpc>
                <a:spcPct val="50000"/>
              </a:lnSpc>
              <a:spcBef>
                <a:spcPts val="1000"/>
              </a:spcBef>
              <a:spcAft>
                <a:spcPts val="0"/>
              </a:spcAft>
              <a:buSzPts val="2400"/>
              <a:buNone/>
              <a:defRPr sz="2400" cap="small">
                <a:solidFill>
                  <a:srgbClr val="FFFFFF"/>
                </a:solidFill>
              </a:defRPr>
            </a:lvl1pPr>
            <a:lvl2pPr lvl="1" algn="ctr">
              <a:lnSpc>
                <a:spcPct val="120000"/>
              </a:lnSpc>
              <a:spcBef>
                <a:spcPts val="500"/>
              </a:spcBef>
              <a:spcAft>
                <a:spcPts val="0"/>
              </a:spcAft>
              <a:buSzPts val="2000"/>
              <a:buNone/>
              <a:defRPr sz="2000"/>
            </a:lvl2pPr>
            <a:lvl3pPr lvl="2" algn="ctr">
              <a:lnSpc>
                <a:spcPct val="120000"/>
              </a:lnSpc>
              <a:spcBef>
                <a:spcPts val="500"/>
              </a:spcBef>
              <a:spcAft>
                <a:spcPts val="0"/>
              </a:spcAft>
              <a:buSzPts val="1800"/>
              <a:buNone/>
              <a:defRPr sz="1800"/>
            </a:lvl3pPr>
            <a:lvl4pPr lvl="3" algn="ctr">
              <a:lnSpc>
                <a:spcPct val="120000"/>
              </a:lnSpc>
              <a:spcBef>
                <a:spcPts val="500"/>
              </a:spcBef>
              <a:spcAft>
                <a:spcPts val="0"/>
              </a:spcAft>
              <a:buSzPts val="1600"/>
              <a:buNone/>
              <a:defRPr sz="1600"/>
            </a:lvl4pPr>
            <a:lvl5pPr lvl="4" algn="ctr">
              <a:lnSpc>
                <a:spcPct val="12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63" name="Google Shape;163;p33"/>
          <p:cNvPicPr preferRelativeResize="0"/>
          <p:nvPr/>
        </p:nvPicPr>
        <p:blipFill rotWithShape="1">
          <a:blip r:embed="rId2">
            <a:alphaModFix/>
          </a:blip>
          <a:srcRect/>
          <a:stretch/>
        </p:blipFill>
        <p:spPr>
          <a:xfrm>
            <a:off x="426084" y="5976608"/>
            <a:ext cx="1787398" cy="514897"/>
          </a:xfrm>
          <a:prstGeom prst="rect">
            <a:avLst/>
          </a:prstGeom>
          <a:noFill/>
          <a:ln>
            <a:noFill/>
          </a:ln>
        </p:spPr>
      </p:pic>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ees (punane)">
  <p:cSld name="tees (punane)">
    <p:bg>
      <p:bgPr>
        <a:solidFill>
          <a:srgbClr val="F68D2E"/>
        </a:solidFill>
        <a:effectLst/>
      </p:bgPr>
    </p:bg>
    <p:spTree>
      <p:nvGrpSpPr>
        <p:cNvPr id="1" name="Shape 164"/>
        <p:cNvGrpSpPr/>
        <p:nvPr/>
      </p:nvGrpSpPr>
      <p:grpSpPr>
        <a:xfrm>
          <a:off x="0" y="0"/>
          <a:ext cx="0" cy="0"/>
          <a:chOff x="0" y="0"/>
          <a:chExt cx="0" cy="0"/>
        </a:xfrm>
      </p:grpSpPr>
      <p:sp>
        <p:nvSpPr>
          <p:cNvPr id="165" name="Google Shape;165;p34"/>
          <p:cNvSpPr txBox="1">
            <a:spLocks noGrp="1"/>
          </p:cNvSpPr>
          <p:nvPr>
            <p:ph type="title"/>
          </p:nvPr>
        </p:nvSpPr>
        <p:spPr>
          <a:xfrm>
            <a:off x="2529640" y="1668974"/>
            <a:ext cx="5928560" cy="2814126"/>
          </a:xfrm>
          <a:prstGeom prst="rect">
            <a:avLst/>
          </a:prstGeom>
          <a:noFill/>
          <a:ln>
            <a:noFill/>
          </a:ln>
        </p:spPr>
        <p:txBody>
          <a:bodyPr spcFirstLastPara="1" wrap="square" lIns="91425" tIns="45700" rIns="91425" bIns="45700" anchor="ctr" anchorCtr="0">
            <a:noAutofit/>
          </a:bodyPr>
          <a:lstStyle>
            <a:lvl1pPr lvl="0" algn="l">
              <a:lnSpc>
                <a:spcPct val="54000"/>
              </a:lnSpc>
              <a:spcBef>
                <a:spcPts val="0"/>
              </a:spcBef>
              <a:spcAft>
                <a:spcPts val="0"/>
              </a:spcAft>
              <a:buClr>
                <a:schemeClr val="lt1"/>
              </a:buClr>
              <a:buSzPts val="6300"/>
              <a:buFont typeface="Times New Roman"/>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66" name="Google Shape;166;p34"/>
          <p:cNvCxnSpPr/>
          <p:nvPr/>
        </p:nvCxnSpPr>
        <p:spPr>
          <a:xfrm flipH="1">
            <a:off x="1175893" y="1401004"/>
            <a:ext cx="612000" cy="3132000"/>
          </a:xfrm>
          <a:prstGeom prst="straightConnector1">
            <a:avLst/>
          </a:prstGeom>
          <a:noFill/>
          <a:ln w="57150" cap="flat" cmpd="sng">
            <a:solidFill>
              <a:srgbClr val="FFFFFF"/>
            </a:solidFill>
            <a:prstDash val="solid"/>
            <a:miter lim="800000"/>
            <a:headEnd type="none" w="sm" len="sm"/>
            <a:tailEnd type="none" w="sm" len="sm"/>
          </a:ln>
        </p:spPr>
      </p:cxnSp>
      <p:pic>
        <p:nvPicPr>
          <p:cNvPr id="167" name="Google Shape;167;p34"/>
          <p:cNvPicPr preferRelativeResize="0"/>
          <p:nvPr/>
        </p:nvPicPr>
        <p:blipFill rotWithShape="1">
          <a:blip r:embed="rId2">
            <a:alphaModFix/>
          </a:blip>
          <a:srcRect/>
          <a:stretch/>
        </p:blipFill>
        <p:spPr>
          <a:xfrm>
            <a:off x="426084" y="5976608"/>
            <a:ext cx="1787398" cy="514897"/>
          </a:xfrm>
          <a:prstGeom prst="rect">
            <a:avLst/>
          </a:prstGeom>
          <a:noFill/>
          <a:ln>
            <a:noFill/>
          </a:ln>
        </p:spPr>
      </p:pic>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ees + selgitus 01 (punane)">
  <p:cSld name="tees + selgitus 01 (punane)">
    <p:bg>
      <p:bgPr>
        <a:solidFill>
          <a:srgbClr val="F68D2E"/>
        </a:solidFill>
        <a:effectLst/>
      </p:bgPr>
    </p:bg>
    <p:spTree>
      <p:nvGrpSpPr>
        <p:cNvPr id="1" name="Shape 168"/>
        <p:cNvGrpSpPr/>
        <p:nvPr/>
      </p:nvGrpSpPr>
      <p:grpSpPr>
        <a:xfrm>
          <a:off x="0" y="0"/>
          <a:ext cx="0" cy="0"/>
          <a:chOff x="0" y="0"/>
          <a:chExt cx="0" cy="0"/>
        </a:xfrm>
      </p:grpSpPr>
      <p:cxnSp>
        <p:nvCxnSpPr>
          <p:cNvPr id="169" name="Google Shape;169;p35"/>
          <p:cNvCxnSpPr/>
          <p:nvPr/>
        </p:nvCxnSpPr>
        <p:spPr>
          <a:xfrm flipH="1">
            <a:off x="1175893" y="1401004"/>
            <a:ext cx="612000" cy="3132000"/>
          </a:xfrm>
          <a:prstGeom prst="straightConnector1">
            <a:avLst/>
          </a:prstGeom>
          <a:noFill/>
          <a:ln w="57150" cap="flat" cmpd="sng">
            <a:solidFill>
              <a:srgbClr val="FFFFFF"/>
            </a:solidFill>
            <a:prstDash val="solid"/>
            <a:miter lim="800000"/>
            <a:headEnd type="none" w="sm" len="sm"/>
            <a:tailEnd type="none" w="sm" len="sm"/>
          </a:ln>
        </p:spPr>
      </p:cxnSp>
      <p:sp>
        <p:nvSpPr>
          <p:cNvPr id="170" name="Google Shape;170;p35"/>
          <p:cNvSpPr txBox="1">
            <a:spLocks noGrp="1"/>
          </p:cNvSpPr>
          <p:nvPr>
            <p:ph type="title"/>
          </p:nvPr>
        </p:nvSpPr>
        <p:spPr>
          <a:xfrm>
            <a:off x="2529640" y="1668974"/>
            <a:ext cx="5928560" cy="1325563"/>
          </a:xfrm>
          <a:prstGeom prst="rect">
            <a:avLst/>
          </a:prstGeom>
          <a:noFill/>
          <a:ln>
            <a:noFill/>
          </a:ln>
        </p:spPr>
        <p:txBody>
          <a:bodyPr spcFirstLastPara="1" wrap="square" lIns="91425" tIns="45700" rIns="91425" bIns="45700" anchor="ctr" anchorCtr="0">
            <a:noAutofit/>
          </a:bodyPr>
          <a:lstStyle>
            <a:lvl1pPr lvl="0" algn="l">
              <a:lnSpc>
                <a:spcPct val="54000"/>
              </a:lnSpc>
              <a:spcBef>
                <a:spcPts val="0"/>
              </a:spcBef>
              <a:spcAft>
                <a:spcPts val="0"/>
              </a:spcAft>
              <a:buClr>
                <a:srgbClr val="FFFFFF"/>
              </a:buClr>
              <a:buSzPts val="6300"/>
              <a:buFont typeface="Times New Roman"/>
              <a:buNone/>
              <a:defRPr>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1" name="Google Shape;171;p35"/>
          <p:cNvSpPr txBox="1">
            <a:spLocks noGrp="1"/>
          </p:cNvSpPr>
          <p:nvPr>
            <p:ph type="body" idx="1"/>
          </p:nvPr>
        </p:nvSpPr>
        <p:spPr>
          <a:xfrm>
            <a:off x="2529640" y="3182085"/>
            <a:ext cx="5928562" cy="1732548"/>
          </a:xfrm>
          <a:prstGeom prst="rect">
            <a:avLst/>
          </a:prstGeom>
          <a:noFill/>
          <a:ln>
            <a:noFill/>
          </a:ln>
        </p:spPr>
        <p:txBody>
          <a:bodyPr spcFirstLastPara="1" wrap="square" lIns="91425" tIns="45700" rIns="91425" bIns="45700" anchor="t" anchorCtr="0">
            <a:noAutofit/>
          </a:bodyPr>
          <a:lstStyle>
            <a:lvl1pPr marL="457200" lvl="0" indent="-406400" algn="l">
              <a:lnSpc>
                <a:spcPct val="120000"/>
              </a:lnSpc>
              <a:spcBef>
                <a:spcPts val="1000"/>
              </a:spcBef>
              <a:spcAft>
                <a:spcPts val="0"/>
              </a:spcAft>
              <a:buClr>
                <a:schemeClr val="lt1"/>
              </a:buClr>
              <a:buSzPts val="2800"/>
              <a:buFont typeface="Merriweather Sans"/>
              <a:buChar char="-"/>
              <a:defRPr sz="2800">
                <a:solidFill>
                  <a:srgbClr val="FFFFFF"/>
                </a:solidFill>
              </a:defRPr>
            </a:lvl1pPr>
            <a:lvl2pPr marL="914400" lvl="1" indent="-381000" algn="l">
              <a:lnSpc>
                <a:spcPct val="120000"/>
              </a:lnSpc>
              <a:spcBef>
                <a:spcPts val="500"/>
              </a:spcBef>
              <a:spcAft>
                <a:spcPts val="0"/>
              </a:spcAft>
              <a:buClr>
                <a:schemeClr val="lt1"/>
              </a:buClr>
              <a:buSzPts val="2400"/>
              <a:buChar char="-"/>
              <a:defRPr sz="2400">
                <a:solidFill>
                  <a:srgbClr val="FFFFFF"/>
                </a:solidFill>
              </a:defRPr>
            </a:lvl2pPr>
            <a:lvl3pPr marL="1371600" lvl="2" indent="-355600" algn="l">
              <a:lnSpc>
                <a:spcPct val="120000"/>
              </a:lnSpc>
              <a:spcBef>
                <a:spcPts val="500"/>
              </a:spcBef>
              <a:spcAft>
                <a:spcPts val="0"/>
              </a:spcAft>
              <a:buClr>
                <a:schemeClr val="lt1"/>
              </a:buClr>
              <a:buSzPts val="2000"/>
              <a:buChar char="-"/>
              <a:defRPr sz="2000">
                <a:solidFill>
                  <a:srgbClr val="FFFFFF"/>
                </a:solidFill>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72" name="Google Shape;172;p35"/>
          <p:cNvPicPr preferRelativeResize="0"/>
          <p:nvPr/>
        </p:nvPicPr>
        <p:blipFill rotWithShape="1">
          <a:blip r:embed="rId2">
            <a:alphaModFix/>
          </a:blip>
          <a:srcRect/>
          <a:stretch/>
        </p:blipFill>
        <p:spPr>
          <a:xfrm>
            <a:off x="426084" y="5976608"/>
            <a:ext cx="1787398" cy="514897"/>
          </a:xfrm>
          <a:prstGeom prst="rect">
            <a:avLst/>
          </a:prstGeom>
          <a:noFill/>
          <a:ln>
            <a:noFill/>
          </a:ln>
        </p:spPr>
      </p:pic>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ees + selgitus 02 (punane)">
  <p:cSld name="tees + selgitus 02 (punane)">
    <p:bg>
      <p:bgPr>
        <a:solidFill>
          <a:srgbClr val="F68D2E"/>
        </a:solidFill>
        <a:effectLst/>
      </p:bgPr>
    </p:bg>
    <p:spTree>
      <p:nvGrpSpPr>
        <p:cNvPr id="1" name="Shape 173"/>
        <p:cNvGrpSpPr/>
        <p:nvPr/>
      </p:nvGrpSpPr>
      <p:grpSpPr>
        <a:xfrm>
          <a:off x="0" y="0"/>
          <a:ext cx="0" cy="0"/>
          <a:chOff x="0" y="0"/>
          <a:chExt cx="0" cy="0"/>
        </a:xfrm>
      </p:grpSpPr>
      <p:cxnSp>
        <p:nvCxnSpPr>
          <p:cNvPr id="174" name="Google Shape;174;p36"/>
          <p:cNvCxnSpPr/>
          <p:nvPr/>
        </p:nvCxnSpPr>
        <p:spPr>
          <a:xfrm flipH="1">
            <a:off x="1175893" y="1401004"/>
            <a:ext cx="612000" cy="3132000"/>
          </a:xfrm>
          <a:prstGeom prst="straightConnector1">
            <a:avLst/>
          </a:prstGeom>
          <a:noFill/>
          <a:ln w="57150" cap="flat" cmpd="sng">
            <a:solidFill>
              <a:srgbClr val="FFFFFF"/>
            </a:solidFill>
            <a:prstDash val="solid"/>
            <a:miter lim="800000"/>
            <a:headEnd type="none" w="sm" len="sm"/>
            <a:tailEnd type="none" w="sm" len="sm"/>
          </a:ln>
        </p:spPr>
      </p:cxnSp>
      <p:sp>
        <p:nvSpPr>
          <p:cNvPr id="175" name="Google Shape;175;p36"/>
          <p:cNvSpPr txBox="1">
            <a:spLocks noGrp="1"/>
          </p:cNvSpPr>
          <p:nvPr>
            <p:ph type="title"/>
          </p:nvPr>
        </p:nvSpPr>
        <p:spPr>
          <a:xfrm>
            <a:off x="2526526" y="1665854"/>
            <a:ext cx="5603709"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FFFFFF"/>
              </a:buClr>
              <a:buSzPts val="3600"/>
              <a:buFont typeface="Times New Roman"/>
              <a:buNone/>
              <a:defRPr sz="3600" i="0">
                <a:solidFill>
                  <a:srgbClr val="FFFFFF"/>
                </a:solidFill>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6" name="Google Shape;176;p36"/>
          <p:cNvSpPr txBox="1">
            <a:spLocks noGrp="1"/>
          </p:cNvSpPr>
          <p:nvPr>
            <p:ph type="body" idx="1"/>
          </p:nvPr>
        </p:nvSpPr>
        <p:spPr>
          <a:xfrm>
            <a:off x="2529640" y="3182085"/>
            <a:ext cx="5928562" cy="1732548"/>
          </a:xfrm>
          <a:prstGeom prst="rect">
            <a:avLst/>
          </a:prstGeom>
          <a:noFill/>
          <a:ln>
            <a:noFill/>
          </a:ln>
        </p:spPr>
        <p:txBody>
          <a:bodyPr spcFirstLastPara="1" wrap="square" lIns="91425" tIns="45700" rIns="91425" bIns="45700" anchor="t" anchorCtr="0">
            <a:noAutofit/>
          </a:bodyPr>
          <a:lstStyle>
            <a:lvl1pPr marL="457200" lvl="0" indent="-406400" algn="l">
              <a:lnSpc>
                <a:spcPct val="120000"/>
              </a:lnSpc>
              <a:spcBef>
                <a:spcPts val="1000"/>
              </a:spcBef>
              <a:spcAft>
                <a:spcPts val="0"/>
              </a:spcAft>
              <a:buClr>
                <a:schemeClr val="lt1"/>
              </a:buClr>
              <a:buSzPts val="2800"/>
              <a:buFont typeface="Merriweather Sans"/>
              <a:buChar char="-"/>
              <a:defRPr sz="2800">
                <a:solidFill>
                  <a:srgbClr val="FFFFFF"/>
                </a:solidFill>
              </a:defRPr>
            </a:lvl1pPr>
            <a:lvl2pPr marL="914400" lvl="1" indent="-381000" algn="l">
              <a:lnSpc>
                <a:spcPct val="120000"/>
              </a:lnSpc>
              <a:spcBef>
                <a:spcPts val="500"/>
              </a:spcBef>
              <a:spcAft>
                <a:spcPts val="0"/>
              </a:spcAft>
              <a:buClr>
                <a:schemeClr val="lt1"/>
              </a:buClr>
              <a:buSzPts val="2400"/>
              <a:buChar char="-"/>
              <a:defRPr sz="2400">
                <a:solidFill>
                  <a:srgbClr val="FFFFFF"/>
                </a:solidFill>
              </a:defRPr>
            </a:lvl2pPr>
            <a:lvl3pPr marL="1371600" lvl="2" indent="-355600" algn="l">
              <a:lnSpc>
                <a:spcPct val="120000"/>
              </a:lnSpc>
              <a:spcBef>
                <a:spcPts val="500"/>
              </a:spcBef>
              <a:spcAft>
                <a:spcPts val="0"/>
              </a:spcAft>
              <a:buClr>
                <a:schemeClr val="lt1"/>
              </a:buClr>
              <a:buSzPts val="2000"/>
              <a:buChar char="-"/>
              <a:defRPr sz="2000">
                <a:solidFill>
                  <a:srgbClr val="FFFFFF"/>
                </a:solidFill>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77" name="Google Shape;177;p36"/>
          <p:cNvPicPr preferRelativeResize="0"/>
          <p:nvPr/>
        </p:nvPicPr>
        <p:blipFill rotWithShape="1">
          <a:blip r:embed="rId2">
            <a:alphaModFix/>
          </a:blip>
          <a:srcRect/>
          <a:stretch/>
        </p:blipFill>
        <p:spPr>
          <a:xfrm>
            <a:off x="426084" y="5976608"/>
            <a:ext cx="1787398" cy="514897"/>
          </a:xfrm>
          <a:prstGeom prst="rect">
            <a:avLst/>
          </a:prstGeom>
          <a:noFill/>
          <a:ln>
            <a:noFill/>
          </a:ln>
        </p:spPr>
      </p:pic>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pealkiri 01 (punane)">
  <p:cSld name="pealkiri 01 (punane)">
    <p:bg>
      <p:bgPr>
        <a:solidFill>
          <a:srgbClr val="F68D2E"/>
        </a:solidFill>
        <a:effectLst/>
      </p:bgPr>
    </p:bg>
    <p:spTree>
      <p:nvGrpSpPr>
        <p:cNvPr id="1" name="Shape 178"/>
        <p:cNvGrpSpPr/>
        <p:nvPr/>
      </p:nvGrpSpPr>
      <p:grpSpPr>
        <a:xfrm>
          <a:off x="0" y="0"/>
          <a:ext cx="0" cy="0"/>
          <a:chOff x="0" y="0"/>
          <a:chExt cx="0" cy="0"/>
        </a:xfrm>
      </p:grpSpPr>
      <p:sp>
        <p:nvSpPr>
          <p:cNvPr id="179" name="Google Shape;179;p37"/>
          <p:cNvSpPr txBox="1">
            <a:spLocks noGrp="1"/>
          </p:cNvSpPr>
          <p:nvPr>
            <p:ph type="title"/>
          </p:nvPr>
        </p:nvSpPr>
        <p:spPr>
          <a:xfrm>
            <a:off x="330200" y="365126"/>
            <a:ext cx="8470900" cy="1325563"/>
          </a:xfrm>
          <a:prstGeom prst="rect">
            <a:avLst/>
          </a:prstGeom>
          <a:noFill/>
          <a:ln>
            <a:noFill/>
          </a:ln>
        </p:spPr>
        <p:txBody>
          <a:bodyPr spcFirstLastPara="1" wrap="square" lIns="91425" tIns="45700" rIns="91425" bIns="45700" anchor="ctr" anchorCtr="0">
            <a:noAutofit/>
          </a:bodyPr>
          <a:lstStyle>
            <a:lvl1pPr lvl="0" algn="l">
              <a:lnSpc>
                <a:spcPct val="54000"/>
              </a:lnSpc>
              <a:spcBef>
                <a:spcPts val="0"/>
              </a:spcBef>
              <a:spcAft>
                <a:spcPts val="0"/>
              </a:spcAft>
              <a:buClr>
                <a:schemeClr val="lt1"/>
              </a:buClr>
              <a:buSzPts val="6300"/>
              <a:buFont typeface="Times New Roman"/>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80" name="Google Shape;180;p37"/>
          <p:cNvPicPr preferRelativeResize="0"/>
          <p:nvPr/>
        </p:nvPicPr>
        <p:blipFill rotWithShape="1">
          <a:blip r:embed="rId2">
            <a:alphaModFix/>
          </a:blip>
          <a:srcRect/>
          <a:stretch/>
        </p:blipFill>
        <p:spPr>
          <a:xfrm>
            <a:off x="426084" y="5976608"/>
            <a:ext cx="1787398" cy="514897"/>
          </a:xfrm>
          <a:prstGeom prst="rect">
            <a:avLst/>
          </a:prstGeom>
          <a:noFill/>
          <a:ln>
            <a:noFill/>
          </a:ln>
        </p:spPr>
      </p:pic>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pealkiri 02 (punane)">
  <p:cSld name="pealkiri 02 (punane)">
    <p:bg>
      <p:bgPr>
        <a:solidFill>
          <a:srgbClr val="F68D2E"/>
        </a:solidFill>
        <a:effectLst/>
      </p:bgPr>
    </p:bg>
    <p:spTree>
      <p:nvGrpSpPr>
        <p:cNvPr id="1" name="Shape 181"/>
        <p:cNvGrpSpPr/>
        <p:nvPr/>
      </p:nvGrpSpPr>
      <p:grpSpPr>
        <a:xfrm>
          <a:off x="0" y="0"/>
          <a:ext cx="0" cy="0"/>
          <a:chOff x="0" y="0"/>
          <a:chExt cx="0" cy="0"/>
        </a:xfrm>
      </p:grpSpPr>
      <p:sp>
        <p:nvSpPr>
          <p:cNvPr id="182" name="Google Shape;182;p38"/>
          <p:cNvSpPr txBox="1">
            <a:spLocks noGrp="1"/>
          </p:cNvSpPr>
          <p:nvPr>
            <p:ph type="title"/>
          </p:nvPr>
        </p:nvSpPr>
        <p:spPr>
          <a:xfrm>
            <a:off x="362866" y="568574"/>
            <a:ext cx="8363190" cy="113350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lt1"/>
              </a:buClr>
              <a:buSzPts val="3200"/>
              <a:buFont typeface="Times New Roman"/>
              <a:buNone/>
              <a:defRPr sz="3200" i="0">
                <a:solidFill>
                  <a:schemeClr val="lt1"/>
                </a:solidFill>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83" name="Google Shape;183;p38"/>
          <p:cNvPicPr preferRelativeResize="0"/>
          <p:nvPr/>
        </p:nvPicPr>
        <p:blipFill rotWithShape="1">
          <a:blip r:embed="rId2">
            <a:alphaModFix/>
          </a:blip>
          <a:srcRect/>
          <a:stretch/>
        </p:blipFill>
        <p:spPr>
          <a:xfrm>
            <a:off x="426084" y="5976608"/>
            <a:ext cx="1787398" cy="514897"/>
          </a:xfrm>
          <a:prstGeom prst="rect">
            <a:avLst/>
          </a:prstGeom>
          <a:noFill/>
          <a:ln>
            <a:noFill/>
          </a:ln>
        </p:spPr>
      </p:pic>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ustom Layout 1">
  <p:cSld name="Custom Layout_1">
    <p:spTree>
      <p:nvGrpSpPr>
        <p:cNvPr id="1" name="Shape 184"/>
        <p:cNvGrpSpPr/>
        <p:nvPr/>
      </p:nvGrpSpPr>
      <p:grpSpPr>
        <a:xfrm>
          <a:off x="0" y="0"/>
          <a:ext cx="0" cy="0"/>
          <a:chOff x="0" y="0"/>
          <a:chExt cx="0" cy="0"/>
        </a:xfrm>
      </p:grpSpPr>
      <p:sp>
        <p:nvSpPr>
          <p:cNvPr id="185" name="Google Shape;185;p39"/>
          <p:cNvSpPr>
            <a:spLocks noGrp="1"/>
          </p:cNvSpPr>
          <p:nvPr>
            <p:ph type="pic" idx="2"/>
          </p:nvPr>
        </p:nvSpPr>
        <p:spPr>
          <a:xfrm>
            <a:off x="6146800" y="188640"/>
            <a:ext cx="2997300" cy="2997300"/>
          </a:xfrm>
          <a:prstGeom prst="rect">
            <a:avLst/>
          </a:prstGeom>
          <a:noFill/>
          <a:ln>
            <a:noFill/>
          </a:ln>
        </p:spPr>
        <p:txBody>
          <a:bodyPr spcFirstLastPara="1" wrap="square" lIns="91425" tIns="91425" rIns="91425" bIns="91425" anchor="t" anchorCtr="0">
            <a:noAutofit/>
          </a:bodyPr>
          <a:lstStyle>
            <a:lvl1pPr marL="0" marR="0" lvl="0" indent="0" algn="l" rtl="0">
              <a:lnSpc>
                <a:spcPct val="90000"/>
              </a:lnSpc>
              <a:spcBef>
                <a:spcPts val="750"/>
              </a:spcBef>
              <a:spcAft>
                <a:spcPts val="0"/>
              </a:spcAft>
              <a:buClr>
                <a:srgbClr val="B20533"/>
              </a:buClr>
              <a:buSzPts val="2600"/>
              <a:buFont typeface="Merriweather Sans"/>
              <a:buNone/>
              <a:defRPr sz="2600" b="0" i="0" u="none" strike="noStrike" cap="none">
                <a:solidFill>
                  <a:srgbClr val="000000"/>
                </a:solidFill>
                <a:latin typeface="EB Garamond"/>
                <a:ea typeface="EB Garamond"/>
                <a:cs typeface="EB Garamond"/>
                <a:sym typeface="EB Garamond"/>
              </a:defRPr>
            </a:lvl1pPr>
            <a:lvl2pPr marL="800100" marR="0" lvl="1" indent="-342900" algn="l" rtl="0">
              <a:lnSpc>
                <a:spcPct val="90000"/>
              </a:lnSpc>
              <a:spcBef>
                <a:spcPts val="375"/>
              </a:spcBef>
              <a:spcAft>
                <a:spcPts val="0"/>
              </a:spcAft>
              <a:buClr>
                <a:srgbClr val="B20533"/>
              </a:buClr>
              <a:buSzPts val="2200"/>
              <a:buFont typeface="Merriweather Sans"/>
              <a:buChar char="-"/>
              <a:defRPr sz="2200" b="0" i="0" u="none" strike="noStrike" cap="none">
                <a:solidFill>
                  <a:srgbClr val="000000"/>
                </a:solidFill>
                <a:latin typeface="EB Garamond"/>
                <a:ea typeface="EB Garamond"/>
                <a:cs typeface="EB Garamond"/>
                <a:sym typeface="EB Garamond"/>
              </a:defRPr>
            </a:lvl2pPr>
            <a:lvl3pPr marL="1200150" marR="0" lvl="2" indent="-285750" algn="l" rtl="0">
              <a:lnSpc>
                <a:spcPct val="90000"/>
              </a:lnSpc>
              <a:spcBef>
                <a:spcPts val="375"/>
              </a:spcBef>
              <a:spcAft>
                <a:spcPts val="0"/>
              </a:spcAft>
              <a:buClr>
                <a:srgbClr val="B20533"/>
              </a:buClr>
              <a:buSzPts val="1800"/>
              <a:buFont typeface="Merriweather Sans"/>
              <a:buChar char="-"/>
              <a:defRPr sz="1800" b="0" i="0" u="none" strike="noStrike" cap="none">
                <a:solidFill>
                  <a:srgbClr val="000000"/>
                </a:solidFill>
                <a:latin typeface="EB Garamond"/>
                <a:ea typeface="EB Garamond"/>
                <a:cs typeface="EB Garamond"/>
                <a:sym typeface="EB Garamond"/>
              </a:defRPr>
            </a:lvl3pPr>
            <a:lvl4pPr marL="1600200" marR="0" lvl="3" indent="-228600" algn="l" rtl="0">
              <a:lnSpc>
                <a:spcPct val="90000"/>
              </a:lnSpc>
              <a:spcBef>
                <a:spcPts val="375"/>
              </a:spcBef>
              <a:spcAft>
                <a:spcPts val="0"/>
              </a:spcAft>
              <a:buSzPts val="1400"/>
              <a:buNone/>
              <a:defRPr sz="1300" b="0" i="0" u="none" strike="noStrike" cap="none">
                <a:solidFill>
                  <a:srgbClr val="000000"/>
                </a:solidFill>
                <a:latin typeface="EB Garamond"/>
                <a:ea typeface="EB Garamond"/>
                <a:cs typeface="EB Garamond"/>
                <a:sym typeface="EB Garamond"/>
              </a:defRPr>
            </a:lvl4pPr>
            <a:lvl5pPr marL="2057400" marR="0" lvl="4" indent="-228600" algn="l" rtl="0">
              <a:lnSpc>
                <a:spcPct val="90000"/>
              </a:lnSpc>
              <a:spcBef>
                <a:spcPts val="375"/>
              </a:spcBef>
              <a:spcAft>
                <a:spcPts val="0"/>
              </a:spcAft>
              <a:buSzPts val="1400"/>
              <a:buNone/>
              <a:defRPr sz="1300" b="0" i="0" u="none" strike="noStrike" cap="none">
                <a:solidFill>
                  <a:srgbClr val="000000"/>
                </a:solidFill>
                <a:latin typeface="EB Garamond"/>
                <a:ea typeface="EB Garamond"/>
                <a:cs typeface="EB Garamond"/>
                <a:sym typeface="EB Garamond"/>
              </a:defRPr>
            </a:lvl5pPr>
            <a:lvl6pPr marL="2514600" marR="0" lvl="5"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2971800" marR="0" lvl="6"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429000" marR="0" lvl="7"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3886200" marR="0" lvl="8"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86" name="Google Shape;186;p39"/>
          <p:cNvSpPr txBox="1">
            <a:spLocks noGrp="1"/>
          </p:cNvSpPr>
          <p:nvPr>
            <p:ph type="title"/>
          </p:nvPr>
        </p:nvSpPr>
        <p:spPr>
          <a:xfrm>
            <a:off x="683568" y="548680"/>
            <a:ext cx="4978800" cy="576000"/>
          </a:xfrm>
          <a:prstGeom prst="rect">
            <a:avLst/>
          </a:prstGeom>
          <a:noFill/>
          <a:ln>
            <a:noFill/>
          </a:ln>
        </p:spPr>
        <p:txBody>
          <a:bodyPr spcFirstLastPara="1" wrap="square" lIns="91425" tIns="45700" rIns="91425" bIns="45700" anchor="t" anchorCtr="0">
            <a:noAutofit/>
          </a:bodyPr>
          <a:lstStyle>
            <a:lvl1pPr marL="0" marR="0" lvl="0" indent="0" algn="l" rtl="0">
              <a:lnSpc>
                <a:spcPct val="75000"/>
              </a:lnSpc>
              <a:spcBef>
                <a:spcPts val="0"/>
              </a:spcBef>
              <a:spcAft>
                <a:spcPts val="0"/>
              </a:spcAft>
              <a:buSzPts val="6300"/>
              <a:buNone/>
              <a:defRPr sz="4800" i="1" u="none" strike="noStrike" cap="none">
                <a:solidFill>
                  <a:srgbClr val="B20533"/>
                </a:solidFill>
              </a:defRPr>
            </a:lvl1pPr>
            <a:lvl2pPr marL="742950" marR="0" lvl="1" indent="-28575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2pPr>
            <a:lvl3pPr marL="1143000" marR="0" lvl="2" indent="-22860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3pPr>
            <a:lvl4pPr marL="1600200" marR="0" lvl="3" indent="-22860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4pPr>
            <a:lvl5pPr marL="2057400" marR="0" lvl="4" indent="-22860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5pPr>
            <a:lvl6pPr marL="2514600" marR="0" lvl="5" indent="-22860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6pPr>
            <a:lvl7pPr marL="2971800" marR="0" lvl="6" indent="-22860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7pPr>
            <a:lvl8pPr marL="3429000" marR="0" lvl="7" indent="-22860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8pPr>
            <a:lvl9pPr marL="3886200" marR="0" lvl="8" indent="-22860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9pPr>
          </a:lstStyle>
          <a:p>
            <a:endParaRPr/>
          </a:p>
        </p:txBody>
      </p:sp>
      <p:sp>
        <p:nvSpPr>
          <p:cNvPr id="187" name="Google Shape;187;p39"/>
          <p:cNvSpPr txBox="1">
            <a:spLocks noGrp="1"/>
          </p:cNvSpPr>
          <p:nvPr>
            <p:ph type="body" idx="1"/>
          </p:nvPr>
        </p:nvSpPr>
        <p:spPr>
          <a:xfrm>
            <a:off x="682590" y="1484784"/>
            <a:ext cx="4967400" cy="388830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90000"/>
              </a:lnSpc>
              <a:spcBef>
                <a:spcPts val="750"/>
              </a:spcBef>
              <a:spcAft>
                <a:spcPts val="0"/>
              </a:spcAft>
              <a:buClr>
                <a:srgbClr val="B20533"/>
              </a:buClr>
              <a:buSzPts val="2600"/>
              <a:buChar char="-"/>
              <a:defRPr sz="2600" i="0" u="none" strike="noStrike" cap="none">
                <a:solidFill>
                  <a:srgbClr val="000000"/>
                </a:solidFill>
              </a:defRPr>
            </a:lvl1pPr>
            <a:lvl2pPr marL="914400" marR="0" lvl="1" indent="-368300" algn="l" rtl="0">
              <a:lnSpc>
                <a:spcPct val="90000"/>
              </a:lnSpc>
              <a:spcBef>
                <a:spcPts val="375"/>
              </a:spcBef>
              <a:spcAft>
                <a:spcPts val="0"/>
              </a:spcAft>
              <a:buClr>
                <a:srgbClr val="B20533"/>
              </a:buClr>
              <a:buSzPts val="2200"/>
              <a:buChar char="-"/>
              <a:defRPr sz="2200" i="0" u="none" strike="noStrike" cap="none">
                <a:solidFill>
                  <a:srgbClr val="000000"/>
                </a:solidFill>
              </a:defRPr>
            </a:lvl2pPr>
            <a:lvl3pPr marL="1371600" marR="0" lvl="2" indent="-342900" algn="l" rtl="0">
              <a:lnSpc>
                <a:spcPct val="90000"/>
              </a:lnSpc>
              <a:spcBef>
                <a:spcPts val="375"/>
              </a:spcBef>
              <a:spcAft>
                <a:spcPts val="0"/>
              </a:spcAft>
              <a:buClr>
                <a:srgbClr val="B20533"/>
              </a:buClr>
              <a:buSzPts val="1800"/>
              <a:buChar char="-"/>
              <a:defRPr sz="1800" i="0" u="none" strike="noStrike" cap="none">
                <a:solidFill>
                  <a:srgbClr val="000000"/>
                </a:solidFill>
              </a:defRPr>
            </a:lvl3pPr>
            <a:lvl4pPr marL="1828800" marR="0" lvl="3" indent="-228600" algn="l" rtl="0">
              <a:lnSpc>
                <a:spcPct val="90000"/>
              </a:lnSpc>
              <a:spcBef>
                <a:spcPts val="375"/>
              </a:spcBef>
              <a:spcAft>
                <a:spcPts val="0"/>
              </a:spcAft>
              <a:buSzPts val="1700"/>
              <a:buNone/>
              <a:defRPr sz="1300" i="0" u="none" strike="noStrike" cap="none">
                <a:solidFill>
                  <a:srgbClr val="000000"/>
                </a:solidFill>
              </a:defRPr>
            </a:lvl4pPr>
            <a:lvl5pPr marL="2286000" marR="0" lvl="4" indent="-228600" algn="l" rtl="0">
              <a:lnSpc>
                <a:spcPct val="90000"/>
              </a:lnSpc>
              <a:spcBef>
                <a:spcPts val="375"/>
              </a:spcBef>
              <a:spcAft>
                <a:spcPts val="0"/>
              </a:spcAft>
              <a:buSzPts val="1800"/>
              <a:buNone/>
              <a:defRPr sz="1300" i="0" u="none" strike="noStrike" cap="none">
                <a:solidFill>
                  <a:srgbClr val="000000"/>
                </a:solidFill>
              </a:defRPr>
            </a:lvl5pPr>
            <a:lvl6pPr marL="2743200" marR="0" lvl="5" indent="-342900" algn="l" rtl="0">
              <a:lnSpc>
                <a:spcPct val="90000"/>
              </a:lnSpc>
              <a:spcBef>
                <a:spcPts val="500"/>
              </a:spcBef>
              <a:spcAft>
                <a:spcPts val="0"/>
              </a:spcAft>
              <a:buClr>
                <a:schemeClr val="dk1"/>
              </a:buClr>
              <a:buSzPts val="1800"/>
              <a:buChar char="•"/>
              <a:defRPr sz="1800" i="0" u="none" strike="noStrike" cap="none">
                <a:solidFill>
                  <a:schemeClr val="dk1"/>
                </a:solidFill>
              </a:defRPr>
            </a:lvl6pPr>
            <a:lvl7pPr marL="3200400" marR="0" lvl="6" indent="-342900" algn="l" rtl="0">
              <a:lnSpc>
                <a:spcPct val="90000"/>
              </a:lnSpc>
              <a:spcBef>
                <a:spcPts val="500"/>
              </a:spcBef>
              <a:spcAft>
                <a:spcPts val="0"/>
              </a:spcAft>
              <a:buClr>
                <a:schemeClr val="dk1"/>
              </a:buClr>
              <a:buSzPts val="1800"/>
              <a:buChar char="•"/>
              <a:defRPr sz="1800" i="0" u="none" strike="noStrike" cap="none">
                <a:solidFill>
                  <a:schemeClr val="dk1"/>
                </a:solidFill>
              </a:defRPr>
            </a:lvl7pPr>
            <a:lvl8pPr marL="3657600" marR="0" lvl="7" indent="-342900" algn="l" rtl="0">
              <a:lnSpc>
                <a:spcPct val="90000"/>
              </a:lnSpc>
              <a:spcBef>
                <a:spcPts val="500"/>
              </a:spcBef>
              <a:spcAft>
                <a:spcPts val="0"/>
              </a:spcAft>
              <a:buClr>
                <a:schemeClr val="dk1"/>
              </a:buClr>
              <a:buSzPts val="1800"/>
              <a:buChar char="•"/>
              <a:defRPr sz="1800" i="0" u="none" strike="noStrike" cap="none">
                <a:solidFill>
                  <a:schemeClr val="dk1"/>
                </a:solidFill>
              </a:defRPr>
            </a:lvl8pPr>
            <a:lvl9pPr marL="4114800" marR="0" lvl="8" indent="-342900" algn="l" rtl="0">
              <a:lnSpc>
                <a:spcPct val="90000"/>
              </a:lnSpc>
              <a:spcBef>
                <a:spcPts val="500"/>
              </a:spcBef>
              <a:spcAft>
                <a:spcPts val="0"/>
              </a:spcAft>
              <a:buClr>
                <a:schemeClr val="dk1"/>
              </a:buClr>
              <a:buSzPts val="1800"/>
              <a:buChar char="•"/>
              <a:defRPr sz="1800" i="0" u="none" strike="noStrike" cap="none">
                <a:solidFill>
                  <a:schemeClr val="dk1"/>
                </a:solidFill>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ustom Layout 2">
  <p:cSld name="Custom Layout_2">
    <p:spTree>
      <p:nvGrpSpPr>
        <p:cNvPr id="1" name="Shape 188"/>
        <p:cNvGrpSpPr/>
        <p:nvPr/>
      </p:nvGrpSpPr>
      <p:grpSpPr>
        <a:xfrm>
          <a:off x="0" y="0"/>
          <a:ext cx="0" cy="0"/>
          <a:chOff x="0" y="0"/>
          <a:chExt cx="0" cy="0"/>
        </a:xfrm>
      </p:grpSpPr>
      <p:sp>
        <p:nvSpPr>
          <p:cNvPr id="189" name="Google Shape;189;p40"/>
          <p:cNvSpPr>
            <a:spLocks noGrp="1"/>
          </p:cNvSpPr>
          <p:nvPr>
            <p:ph type="pic" idx="2"/>
          </p:nvPr>
        </p:nvSpPr>
        <p:spPr>
          <a:xfrm>
            <a:off x="6146800" y="188640"/>
            <a:ext cx="2997300" cy="2997300"/>
          </a:xfrm>
          <a:prstGeom prst="rect">
            <a:avLst/>
          </a:prstGeom>
          <a:noFill/>
          <a:ln>
            <a:noFill/>
          </a:ln>
        </p:spPr>
        <p:txBody>
          <a:bodyPr spcFirstLastPara="1" wrap="square" lIns="91425" tIns="91425" rIns="91425" bIns="91425" anchor="t" anchorCtr="0">
            <a:noAutofit/>
          </a:bodyPr>
          <a:lstStyle>
            <a:lvl1pPr marL="0" marR="0" lvl="0" indent="0" algn="l" rtl="0">
              <a:lnSpc>
                <a:spcPct val="90000"/>
              </a:lnSpc>
              <a:spcBef>
                <a:spcPts val="750"/>
              </a:spcBef>
              <a:spcAft>
                <a:spcPts val="0"/>
              </a:spcAft>
              <a:buClr>
                <a:srgbClr val="B20533"/>
              </a:buClr>
              <a:buSzPts val="2600"/>
              <a:buFont typeface="Merriweather Sans"/>
              <a:buNone/>
              <a:defRPr sz="2600" b="0" i="0" u="none" strike="noStrike" cap="none">
                <a:solidFill>
                  <a:srgbClr val="000000"/>
                </a:solidFill>
                <a:latin typeface="EB Garamond"/>
                <a:ea typeface="EB Garamond"/>
                <a:cs typeface="EB Garamond"/>
                <a:sym typeface="EB Garamond"/>
              </a:defRPr>
            </a:lvl1pPr>
            <a:lvl2pPr marL="800100" marR="0" lvl="1" indent="-342900" algn="l" rtl="0">
              <a:lnSpc>
                <a:spcPct val="90000"/>
              </a:lnSpc>
              <a:spcBef>
                <a:spcPts val="375"/>
              </a:spcBef>
              <a:spcAft>
                <a:spcPts val="0"/>
              </a:spcAft>
              <a:buClr>
                <a:srgbClr val="B20533"/>
              </a:buClr>
              <a:buSzPts val="2200"/>
              <a:buFont typeface="Merriweather Sans"/>
              <a:buChar char="-"/>
              <a:defRPr sz="2200" b="0" i="0" u="none" strike="noStrike" cap="none">
                <a:solidFill>
                  <a:srgbClr val="000000"/>
                </a:solidFill>
                <a:latin typeface="EB Garamond"/>
                <a:ea typeface="EB Garamond"/>
                <a:cs typeface="EB Garamond"/>
                <a:sym typeface="EB Garamond"/>
              </a:defRPr>
            </a:lvl2pPr>
            <a:lvl3pPr marL="1200150" marR="0" lvl="2" indent="-285750" algn="l" rtl="0">
              <a:lnSpc>
                <a:spcPct val="90000"/>
              </a:lnSpc>
              <a:spcBef>
                <a:spcPts val="375"/>
              </a:spcBef>
              <a:spcAft>
                <a:spcPts val="0"/>
              </a:spcAft>
              <a:buClr>
                <a:srgbClr val="B20533"/>
              </a:buClr>
              <a:buSzPts val="1800"/>
              <a:buFont typeface="Merriweather Sans"/>
              <a:buChar char="-"/>
              <a:defRPr sz="1800" b="0" i="0" u="none" strike="noStrike" cap="none">
                <a:solidFill>
                  <a:srgbClr val="000000"/>
                </a:solidFill>
                <a:latin typeface="EB Garamond"/>
                <a:ea typeface="EB Garamond"/>
                <a:cs typeface="EB Garamond"/>
                <a:sym typeface="EB Garamond"/>
              </a:defRPr>
            </a:lvl3pPr>
            <a:lvl4pPr marL="1600200" marR="0" lvl="3" indent="-228600" algn="l" rtl="0">
              <a:lnSpc>
                <a:spcPct val="90000"/>
              </a:lnSpc>
              <a:spcBef>
                <a:spcPts val="375"/>
              </a:spcBef>
              <a:spcAft>
                <a:spcPts val="0"/>
              </a:spcAft>
              <a:buSzPts val="1400"/>
              <a:buNone/>
              <a:defRPr sz="1300" b="0" i="0" u="none" strike="noStrike" cap="none">
                <a:solidFill>
                  <a:srgbClr val="000000"/>
                </a:solidFill>
                <a:latin typeface="EB Garamond"/>
                <a:ea typeface="EB Garamond"/>
                <a:cs typeface="EB Garamond"/>
                <a:sym typeface="EB Garamond"/>
              </a:defRPr>
            </a:lvl4pPr>
            <a:lvl5pPr marL="2057400" marR="0" lvl="4" indent="-228600" algn="l" rtl="0">
              <a:lnSpc>
                <a:spcPct val="90000"/>
              </a:lnSpc>
              <a:spcBef>
                <a:spcPts val="375"/>
              </a:spcBef>
              <a:spcAft>
                <a:spcPts val="0"/>
              </a:spcAft>
              <a:buSzPts val="1400"/>
              <a:buNone/>
              <a:defRPr sz="1300" b="0" i="0" u="none" strike="noStrike" cap="none">
                <a:solidFill>
                  <a:srgbClr val="000000"/>
                </a:solidFill>
                <a:latin typeface="EB Garamond"/>
                <a:ea typeface="EB Garamond"/>
                <a:cs typeface="EB Garamond"/>
                <a:sym typeface="EB Garamond"/>
              </a:defRPr>
            </a:lvl5pPr>
            <a:lvl6pPr marL="2514600" marR="0" lvl="5"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2971800" marR="0" lvl="6"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429000" marR="0" lvl="7"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3886200" marR="0" lvl="8"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90" name="Google Shape;190;p40"/>
          <p:cNvSpPr txBox="1">
            <a:spLocks noGrp="1"/>
          </p:cNvSpPr>
          <p:nvPr>
            <p:ph type="title"/>
          </p:nvPr>
        </p:nvSpPr>
        <p:spPr>
          <a:xfrm>
            <a:off x="683568" y="548680"/>
            <a:ext cx="4978800" cy="576000"/>
          </a:xfrm>
          <a:prstGeom prst="rect">
            <a:avLst/>
          </a:prstGeom>
          <a:noFill/>
          <a:ln>
            <a:noFill/>
          </a:ln>
        </p:spPr>
        <p:txBody>
          <a:bodyPr spcFirstLastPara="1" wrap="square" lIns="91425" tIns="45700" rIns="91425" bIns="45700" anchor="t" anchorCtr="0">
            <a:noAutofit/>
          </a:bodyPr>
          <a:lstStyle>
            <a:lvl1pPr marL="0" marR="0" lvl="0" indent="0" algn="l" rtl="0">
              <a:lnSpc>
                <a:spcPct val="75000"/>
              </a:lnSpc>
              <a:spcBef>
                <a:spcPts val="0"/>
              </a:spcBef>
              <a:spcAft>
                <a:spcPts val="0"/>
              </a:spcAft>
              <a:buSzPts val="6300"/>
              <a:buNone/>
              <a:defRPr sz="4800" i="1" u="none" strike="noStrike" cap="none">
                <a:solidFill>
                  <a:srgbClr val="B20533"/>
                </a:solidFill>
              </a:defRPr>
            </a:lvl1pPr>
            <a:lvl2pPr marL="742950" marR="0" lvl="1" indent="-28575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2pPr>
            <a:lvl3pPr marL="1143000" marR="0" lvl="2" indent="-22860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3pPr>
            <a:lvl4pPr marL="1600200" marR="0" lvl="3" indent="-22860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4pPr>
            <a:lvl5pPr marL="2057400" marR="0" lvl="4" indent="-22860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5pPr>
            <a:lvl6pPr marL="2514600" marR="0" lvl="5" indent="-22860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6pPr>
            <a:lvl7pPr marL="2971800" marR="0" lvl="6" indent="-22860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7pPr>
            <a:lvl8pPr marL="3429000" marR="0" lvl="7" indent="-22860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8pPr>
            <a:lvl9pPr marL="3886200" marR="0" lvl="8" indent="-22860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9pPr>
          </a:lstStyle>
          <a:p>
            <a:endParaRPr/>
          </a:p>
        </p:txBody>
      </p:sp>
      <p:sp>
        <p:nvSpPr>
          <p:cNvPr id="191" name="Google Shape;191;p40"/>
          <p:cNvSpPr txBox="1">
            <a:spLocks noGrp="1"/>
          </p:cNvSpPr>
          <p:nvPr>
            <p:ph type="body" idx="1"/>
          </p:nvPr>
        </p:nvSpPr>
        <p:spPr>
          <a:xfrm>
            <a:off x="682590" y="1484784"/>
            <a:ext cx="4967400" cy="388830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90000"/>
              </a:lnSpc>
              <a:spcBef>
                <a:spcPts val="750"/>
              </a:spcBef>
              <a:spcAft>
                <a:spcPts val="0"/>
              </a:spcAft>
              <a:buClr>
                <a:srgbClr val="B20533"/>
              </a:buClr>
              <a:buSzPts val="2600"/>
              <a:buChar char="-"/>
              <a:defRPr sz="2600" i="0" u="none" strike="noStrike" cap="none">
                <a:solidFill>
                  <a:srgbClr val="000000"/>
                </a:solidFill>
              </a:defRPr>
            </a:lvl1pPr>
            <a:lvl2pPr marL="914400" marR="0" lvl="1" indent="-368300" algn="l" rtl="0">
              <a:lnSpc>
                <a:spcPct val="90000"/>
              </a:lnSpc>
              <a:spcBef>
                <a:spcPts val="375"/>
              </a:spcBef>
              <a:spcAft>
                <a:spcPts val="0"/>
              </a:spcAft>
              <a:buClr>
                <a:srgbClr val="B20533"/>
              </a:buClr>
              <a:buSzPts val="2200"/>
              <a:buChar char="-"/>
              <a:defRPr sz="2200" i="0" u="none" strike="noStrike" cap="none">
                <a:solidFill>
                  <a:srgbClr val="000000"/>
                </a:solidFill>
              </a:defRPr>
            </a:lvl2pPr>
            <a:lvl3pPr marL="1371600" marR="0" lvl="2" indent="-342900" algn="l" rtl="0">
              <a:lnSpc>
                <a:spcPct val="90000"/>
              </a:lnSpc>
              <a:spcBef>
                <a:spcPts val="375"/>
              </a:spcBef>
              <a:spcAft>
                <a:spcPts val="0"/>
              </a:spcAft>
              <a:buClr>
                <a:srgbClr val="B20533"/>
              </a:buClr>
              <a:buSzPts val="1800"/>
              <a:buChar char="-"/>
              <a:defRPr sz="1800" i="0" u="none" strike="noStrike" cap="none">
                <a:solidFill>
                  <a:srgbClr val="000000"/>
                </a:solidFill>
              </a:defRPr>
            </a:lvl3pPr>
            <a:lvl4pPr marL="1828800" marR="0" lvl="3" indent="-228600" algn="l" rtl="0">
              <a:lnSpc>
                <a:spcPct val="90000"/>
              </a:lnSpc>
              <a:spcBef>
                <a:spcPts val="375"/>
              </a:spcBef>
              <a:spcAft>
                <a:spcPts val="0"/>
              </a:spcAft>
              <a:buSzPts val="1700"/>
              <a:buNone/>
              <a:defRPr sz="1300" i="0" u="none" strike="noStrike" cap="none">
                <a:solidFill>
                  <a:srgbClr val="000000"/>
                </a:solidFill>
              </a:defRPr>
            </a:lvl4pPr>
            <a:lvl5pPr marL="2286000" marR="0" lvl="4" indent="-228600" algn="l" rtl="0">
              <a:lnSpc>
                <a:spcPct val="90000"/>
              </a:lnSpc>
              <a:spcBef>
                <a:spcPts val="375"/>
              </a:spcBef>
              <a:spcAft>
                <a:spcPts val="0"/>
              </a:spcAft>
              <a:buSzPts val="1800"/>
              <a:buNone/>
              <a:defRPr sz="1300" i="0" u="none" strike="noStrike" cap="none">
                <a:solidFill>
                  <a:srgbClr val="000000"/>
                </a:solidFill>
              </a:defRPr>
            </a:lvl5pPr>
            <a:lvl6pPr marL="2743200" marR="0" lvl="5" indent="-342900" algn="l" rtl="0">
              <a:lnSpc>
                <a:spcPct val="90000"/>
              </a:lnSpc>
              <a:spcBef>
                <a:spcPts val="500"/>
              </a:spcBef>
              <a:spcAft>
                <a:spcPts val="0"/>
              </a:spcAft>
              <a:buClr>
                <a:schemeClr val="dk1"/>
              </a:buClr>
              <a:buSzPts val="1800"/>
              <a:buChar char="•"/>
              <a:defRPr sz="1800" i="0" u="none" strike="noStrike" cap="none">
                <a:solidFill>
                  <a:schemeClr val="dk1"/>
                </a:solidFill>
              </a:defRPr>
            </a:lvl6pPr>
            <a:lvl7pPr marL="3200400" marR="0" lvl="6" indent="-342900" algn="l" rtl="0">
              <a:lnSpc>
                <a:spcPct val="90000"/>
              </a:lnSpc>
              <a:spcBef>
                <a:spcPts val="500"/>
              </a:spcBef>
              <a:spcAft>
                <a:spcPts val="0"/>
              </a:spcAft>
              <a:buClr>
                <a:schemeClr val="dk1"/>
              </a:buClr>
              <a:buSzPts val="1800"/>
              <a:buChar char="•"/>
              <a:defRPr sz="1800" i="0" u="none" strike="noStrike" cap="none">
                <a:solidFill>
                  <a:schemeClr val="dk1"/>
                </a:solidFill>
              </a:defRPr>
            </a:lvl7pPr>
            <a:lvl8pPr marL="3657600" marR="0" lvl="7" indent="-342900" algn="l" rtl="0">
              <a:lnSpc>
                <a:spcPct val="90000"/>
              </a:lnSpc>
              <a:spcBef>
                <a:spcPts val="500"/>
              </a:spcBef>
              <a:spcAft>
                <a:spcPts val="0"/>
              </a:spcAft>
              <a:buClr>
                <a:schemeClr val="dk1"/>
              </a:buClr>
              <a:buSzPts val="1800"/>
              <a:buChar char="•"/>
              <a:defRPr sz="1800" i="0" u="none" strike="noStrike" cap="none">
                <a:solidFill>
                  <a:schemeClr val="dk1"/>
                </a:solidFill>
              </a:defRPr>
            </a:lvl8pPr>
            <a:lvl9pPr marL="4114800" marR="0" lvl="8" indent="-342900" algn="l" rtl="0">
              <a:lnSpc>
                <a:spcPct val="90000"/>
              </a:lnSpc>
              <a:spcBef>
                <a:spcPts val="500"/>
              </a:spcBef>
              <a:spcAft>
                <a:spcPts val="0"/>
              </a:spcAft>
              <a:buClr>
                <a:schemeClr val="dk1"/>
              </a:buClr>
              <a:buSzPts val="1800"/>
              <a:buChar char="•"/>
              <a:defRPr sz="1800" i="0" u="none" strike="noStrike" cap="none">
                <a:solidFill>
                  <a:schemeClr val="dk1"/>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es 01 (valge)">
  <p:cSld name="tees 01 (valge)">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2529640" y="1668974"/>
            <a:ext cx="5928560" cy="2814126"/>
          </a:xfrm>
          <a:prstGeom prst="rect">
            <a:avLst/>
          </a:prstGeom>
          <a:noFill/>
          <a:ln>
            <a:noFill/>
          </a:ln>
        </p:spPr>
        <p:txBody>
          <a:bodyPr spcFirstLastPara="1" wrap="square" lIns="91425" tIns="45700" rIns="91425" bIns="45700" anchor="ctr" anchorCtr="0">
            <a:noAutofit/>
          </a:bodyPr>
          <a:lstStyle>
            <a:lvl1pPr lvl="0" algn="l">
              <a:lnSpc>
                <a:spcPct val="54000"/>
              </a:lnSpc>
              <a:spcBef>
                <a:spcPts val="0"/>
              </a:spcBef>
              <a:spcAft>
                <a:spcPts val="0"/>
              </a:spcAft>
              <a:buClr>
                <a:schemeClr val="dk1"/>
              </a:buClr>
              <a:buSzPts val="6300"/>
              <a:buFont typeface="Times New Roman"/>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24" name="Google Shape;24;p5"/>
          <p:cNvCxnSpPr/>
          <p:nvPr/>
        </p:nvCxnSpPr>
        <p:spPr>
          <a:xfrm flipH="1">
            <a:off x="1175893" y="1401004"/>
            <a:ext cx="612000" cy="3132000"/>
          </a:xfrm>
          <a:prstGeom prst="straightConnector1">
            <a:avLst/>
          </a:prstGeom>
          <a:noFill/>
          <a:ln w="57150" cap="flat" cmpd="sng">
            <a:solidFill>
              <a:srgbClr val="F68D2E"/>
            </a:solidFill>
            <a:prstDash val="solid"/>
            <a:miter lim="800000"/>
            <a:headEnd type="none" w="sm" len="sm"/>
            <a:tailEnd type="none" w="sm" len="sm"/>
          </a:ln>
        </p:spPr>
      </p:cxnSp>
      <p:pic>
        <p:nvPicPr>
          <p:cNvPr id="25" name="Google Shape;25;p5"/>
          <p:cNvPicPr preferRelativeResize="0"/>
          <p:nvPr/>
        </p:nvPicPr>
        <p:blipFill rotWithShape="1">
          <a:blip r:embed="rId2">
            <a:alphaModFix/>
          </a:blip>
          <a:srcRect/>
          <a:stretch/>
        </p:blipFill>
        <p:spPr>
          <a:xfrm>
            <a:off x="426084" y="5976607"/>
            <a:ext cx="1787398" cy="514898"/>
          </a:xfrm>
          <a:prstGeom prst="rect">
            <a:avLst/>
          </a:prstGeom>
          <a:noFill/>
          <a:ln>
            <a:noFill/>
          </a:ln>
        </p:spPr>
      </p:pic>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ustom Layout 3">
  <p:cSld name="Custom Layout_3">
    <p:spTree>
      <p:nvGrpSpPr>
        <p:cNvPr id="1" name="Shape 192"/>
        <p:cNvGrpSpPr/>
        <p:nvPr/>
      </p:nvGrpSpPr>
      <p:grpSpPr>
        <a:xfrm>
          <a:off x="0" y="0"/>
          <a:ext cx="0" cy="0"/>
          <a:chOff x="0" y="0"/>
          <a:chExt cx="0" cy="0"/>
        </a:xfrm>
      </p:grpSpPr>
      <p:sp>
        <p:nvSpPr>
          <p:cNvPr id="193" name="Google Shape;193;p41"/>
          <p:cNvSpPr>
            <a:spLocks noGrp="1"/>
          </p:cNvSpPr>
          <p:nvPr>
            <p:ph type="pic" idx="2"/>
          </p:nvPr>
        </p:nvSpPr>
        <p:spPr>
          <a:xfrm>
            <a:off x="6146800" y="188640"/>
            <a:ext cx="2997300" cy="2997300"/>
          </a:xfrm>
          <a:prstGeom prst="rect">
            <a:avLst/>
          </a:prstGeom>
          <a:noFill/>
          <a:ln>
            <a:noFill/>
          </a:ln>
        </p:spPr>
        <p:txBody>
          <a:bodyPr spcFirstLastPara="1" wrap="square" lIns="91425" tIns="91425" rIns="91425" bIns="91425" anchor="t" anchorCtr="0">
            <a:noAutofit/>
          </a:bodyPr>
          <a:lstStyle>
            <a:lvl1pPr marL="0" marR="0" lvl="0" indent="0" algn="l" rtl="0">
              <a:lnSpc>
                <a:spcPct val="90000"/>
              </a:lnSpc>
              <a:spcBef>
                <a:spcPts val="750"/>
              </a:spcBef>
              <a:spcAft>
                <a:spcPts val="0"/>
              </a:spcAft>
              <a:buClr>
                <a:srgbClr val="B20533"/>
              </a:buClr>
              <a:buSzPts val="2600"/>
              <a:buFont typeface="Merriweather Sans"/>
              <a:buNone/>
              <a:defRPr sz="2600" b="0" i="0" u="none" strike="noStrike" cap="none">
                <a:solidFill>
                  <a:srgbClr val="000000"/>
                </a:solidFill>
                <a:latin typeface="EB Garamond"/>
                <a:ea typeface="EB Garamond"/>
                <a:cs typeface="EB Garamond"/>
                <a:sym typeface="EB Garamond"/>
              </a:defRPr>
            </a:lvl1pPr>
            <a:lvl2pPr marL="800100" marR="0" lvl="1" indent="-342900" algn="l" rtl="0">
              <a:lnSpc>
                <a:spcPct val="90000"/>
              </a:lnSpc>
              <a:spcBef>
                <a:spcPts val="375"/>
              </a:spcBef>
              <a:spcAft>
                <a:spcPts val="0"/>
              </a:spcAft>
              <a:buClr>
                <a:srgbClr val="B20533"/>
              </a:buClr>
              <a:buSzPts val="2200"/>
              <a:buFont typeface="Merriweather Sans"/>
              <a:buChar char="-"/>
              <a:defRPr sz="2200" b="0" i="0" u="none" strike="noStrike" cap="none">
                <a:solidFill>
                  <a:srgbClr val="000000"/>
                </a:solidFill>
                <a:latin typeface="EB Garamond"/>
                <a:ea typeface="EB Garamond"/>
                <a:cs typeface="EB Garamond"/>
                <a:sym typeface="EB Garamond"/>
              </a:defRPr>
            </a:lvl2pPr>
            <a:lvl3pPr marL="1200150" marR="0" lvl="2" indent="-285750" algn="l" rtl="0">
              <a:lnSpc>
                <a:spcPct val="90000"/>
              </a:lnSpc>
              <a:spcBef>
                <a:spcPts val="375"/>
              </a:spcBef>
              <a:spcAft>
                <a:spcPts val="0"/>
              </a:spcAft>
              <a:buClr>
                <a:srgbClr val="B20533"/>
              </a:buClr>
              <a:buSzPts val="1800"/>
              <a:buFont typeface="Merriweather Sans"/>
              <a:buChar char="-"/>
              <a:defRPr sz="1800" b="0" i="0" u="none" strike="noStrike" cap="none">
                <a:solidFill>
                  <a:srgbClr val="000000"/>
                </a:solidFill>
                <a:latin typeface="EB Garamond"/>
                <a:ea typeface="EB Garamond"/>
                <a:cs typeface="EB Garamond"/>
                <a:sym typeface="EB Garamond"/>
              </a:defRPr>
            </a:lvl3pPr>
            <a:lvl4pPr marL="1600200" marR="0" lvl="3" indent="-228600" algn="l" rtl="0">
              <a:lnSpc>
                <a:spcPct val="90000"/>
              </a:lnSpc>
              <a:spcBef>
                <a:spcPts val="375"/>
              </a:spcBef>
              <a:spcAft>
                <a:spcPts val="0"/>
              </a:spcAft>
              <a:buSzPts val="1400"/>
              <a:buNone/>
              <a:defRPr sz="1300" b="0" i="0" u="none" strike="noStrike" cap="none">
                <a:solidFill>
                  <a:srgbClr val="000000"/>
                </a:solidFill>
                <a:latin typeface="EB Garamond"/>
                <a:ea typeface="EB Garamond"/>
                <a:cs typeface="EB Garamond"/>
                <a:sym typeface="EB Garamond"/>
              </a:defRPr>
            </a:lvl4pPr>
            <a:lvl5pPr marL="2057400" marR="0" lvl="4" indent="-228600" algn="l" rtl="0">
              <a:lnSpc>
                <a:spcPct val="90000"/>
              </a:lnSpc>
              <a:spcBef>
                <a:spcPts val="375"/>
              </a:spcBef>
              <a:spcAft>
                <a:spcPts val="0"/>
              </a:spcAft>
              <a:buSzPts val="1400"/>
              <a:buNone/>
              <a:defRPr sz="1300" b="0" i="0" u="none" strike="noStrike" cap="none">
                <a:solidFill>
                  <a:srgbClr val="000000"/>
                </a:solidFill>
                <a:latin typeface="EB Garamond"/>
                <a:ea typeface="EB Garamond"/>
                <a:cs typeface="EB Garamond"/>
                <a:sym typeface="EB Garamond"/>
              </a:defRPr>
            </a:lvl5pPr>
            <a:lvl6pPr marL="2514600" marR="0" lvl="5"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2971800" marR="0" lvl="6"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429000" marR="0" lvl="7"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3886200" marR="0" lvl="8"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94" name="Google Shape;194;p41"/>
          <p:cNvSpPr txBox="1">
            <a:spLocks noGrp="1"/>
          </p:cNvSpPr>
          <p:nvPr>
            <p:ph type="title"/>
          </p:nvPr>
        </p:nvSpPr>
        <p:spPr>
          <a:xfrm>
            <a:off x="683568" y="548680"/>
            <a:ext cx="4978800" cy="576000"/>
          </a:xfrm>
          <a:prstGeom prst="rect">
            <a:avLst/>
          </a:prstGeom>
          <a:noFill/>
          <a:ln>
            <a:noFill/>
          </a:ln>
        </p:spPr>
        <p:txBody>
          <a:bodyPr spcFirstLastPara="1" wrap="square" lIns="91425" tIns="45700" rIns="91425" bIns="45700" anchor="t" anchorCtr="0">
            <a:noAutofit/>
          </a:bodyPr>
          <a:lstStyle>
            <a:lvl1pPr marL="0" marR="0" lvl="0" indent="0" algn="l" rtl="0">
              <a:lnSpc>
                <a:spcPct val="75000"/>
              </a:lnSpc>
              <a:spcBef>
                <a:spcPts val="0"/>
              </a:spcBef>
              <a:spcAft>
                <a:spcPts val="0"/>
              </a:spcAft>
              <a:buSzPts val="6300"/>
              <a:buNone/>
              <a:defRPr sz="4800" i="1" u="none" strike="noStrike" cap="none">
                <a:solidFill>
                  <a:srgbClr val="B20533"/>
                </a:solidFill>
              </a:defRPr>
            </a:lvl1pPr>
            <a:lvl2pPr marL="742950" marR="0" lvl="1" indent="-28575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2pPr>
            <a:lvl3pPr marL="1143000" marR="0" lvl="2" indent="-22860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3pPr>
            <a:lvl4pPr marL="1600200" marR="0" lvl="3" indent="-22860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4pPr>
            <a:lvl5pPr marL="2057400" marR="0" lvl="4" indent="-22860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5pPr>
            <a:lvl6pPr marL="2514600" marR="0" lvl="5" indent="-22860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6pPr>
            <a:lvl7pPr marL="2971800" marR="0" lvl="6" indent="-22860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7pPr>
            <a:lvl8pPr marL="3429000" marR="0" lvl="7" indent="-22860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8pPr>
            <a:lvl9pPr marL="3886200" marR="0" lvl="8" indent="-22860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9pPr>
          </a:lstStyle>
          <a:p>
            <a:endParaRPr/>
          </a:p>
        </p:txBody>
      </p:sp>
      <p:sp>
        <p:nvSpPr>
          <p:cNvPr id="195" name="Google Shape;195;p41"/>
          <p:cNvSpPr txBox="1">
            <a:spLocks noGrp="1"/>
          </p:cNvSpPr>
          <p:nvPr>
            <p:ph type="body" idx="1"/>
          </p:nvPr>
        </p:nvSpPr>
        <p:spPr>
          <a:xfrm>
            <a:off x="682590" y="1484784"/>
            <a:ext cx="4967400" cy="388830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90000"/>
              </a:lnSpc>
              <a:spcBef>
                <a:spcPts val="750"/>
              </a:spcBef>
              <a:spcAft>
                <a:spcPts val="0"/>
              </a:spcAft>
              <a:buClr>
                <a:srgbClr val="B20533"/>
              </a:buClr>
              <a:buSzPts val="2600"/>
              <a:buChar char="-"/>
              <a:defRPr sz="2600" i="0" u="none" strike="noStrike" cap="none">
                <a:solidFill>
                  <a:srgbClr val="000000"/>
                </a:solidFill>
              </a:defRPr>
            </a:lvl1pPr>
            <a:lvl2pPr marL="914400" marR="0" lvl="1" indent="-368300" algn="l" rtl="0">
              <a:lnSpc>
                <a:spcPct val="90000"/>
              </a:lnSpc>
              <a:spcBef>
                <a:spcPts val="375"/>
              </a:spcBef>
              <a:spcAft>
                <a:spcPts val="0"/>
              </a:spcAft>
              <a:buClr>
                <a:srgbClr val="B20533"/>
              </a:buClr>
              <a:buSzPts val="2200"/>
              <a:buChar char="-"/>
              <a:defRPr sz="2200" i="0" u="none" strike="noStrike" cap="none">
                <a:solidFill>
                  <a:srgbClr val="000000"/>
                </a:solidFill>
              </a:defRPr>
            </a:lvl2pPr>
            <a:lvl3pPr marL="1371600" marR="0" lvl="2" indent="-342900" algn="l" rtl="0">
              <a:lnSpc>
                <a:spcPct val="90000"/>
              </a:lnSpc>
              <a:spcBef>
                <a:spcPts val="375"/>
              </a:spcBef>
              <a:spcAft>
                <a:spcPts val="0"/>
              </a:spcAft>
              <a:buClr>
                <a:srgbClr val="B20533"/>
              </a:buClr>
              <a:buSzPts val="1800"/>
              <a:buChar char="-"/>
              <a:defRPr sz="1800" i="0" u="none" strike="noStrike" cap="none">
                <a:solidFill>
                  <a:srgbClr val="000000"/>
                </a:solidFill>
              </a:defRPr>
            </a:lvl3pPr>
            <a:lvl4pPr marL="1828800" marR="0" lvl="3" indent="-228600" algn="l" rtl="0">
              <a:lnSpc>
                <a:spcPct val="90000"/>
              </a:lnSpc>
              <a:spcBef>
                <a:spcPts val="375"/>
              </a:spcBef>
              <a:spcAft>
                <a:spcPts val="0"/>
              </a:spcAft>
              <a:buSzPts val="1700"/>
              <a:buNone/>
              <a:defRPr sz="1300" i="0" u="none" strike="noStrike" cap="none">
                <a:solidFill>
                  <a:srgbClr val="000000"/>
                </a:solidFill>
              </a:defRPr>
            </a:lvl4pPr>
            <a:lvl5pPr marL="2286000" marR="0" lvl="4" indent="-228600" algn="l" rtl="0">
              <a:lnSpc>
                <a:spcPct val="90000"/>
              </a:lnSpc>
              <a:spcBef>
                <a:spcPts val="375"/>
              </a:spcBef>
              <a:spcAft>
                <a:spcPts val="0"/>
              </a:spcAft>
              <a:buSzPts val="1800"/>
              <a:buNone/>
              <a:defRPr sz="1300" i="0" u="none" strike="noStrike" cap="none">
                <a:solidFill>
                  <a:srgbClr val="000000"/>
                </a:solidFill>
              </a:defRPr>
            </a:lvl5pPr>
            <a:lvl6pPr marL="2743200" marR="0" lvl="5" indent="-342900" algn="l" rtl="0">
              <a:lnSpc>
                <a:spcPct val="90000"/>
              </a:lnSpc>
              <a:spcBef>
                <a:spcPts val="500"/>
              </a:spcBef>
              <a:spcAft>
                <a:spcPts val="0"/>
              </a:spcAft>
              <a:buClr>
                <a:schemeClr val="dk1"/>
              </a:buClr>
              <a:buSzPts val="1800"/>
              <a:buChar char="•"/>
              <a:defRPr sz="1800" i="0" u="none" strike="noStrike" cap="none">
                <a:solidFill>
                  <a:schemeClr val="dk1"/>
                </a:solidFill>
              </a:defRPr>
            </a:lvl6pPr>
            <a:lvl7pPr marL="3200400" marR="0" lvl="6" indent="-342900" algn="l" rtl="0">
              <a:lnSpc>
                <a:spcPct val="90000"/>
              </a:lnSpc>
              <a:spcBef>
                <a:spcPts val="500"/>
              </a:spcBef>
              <a:spcAft>
                <a:spcPts val="0"/>
              </a:spcAft>
              <a:buClr>
                <a:schemeClr val="dk1"/>
              </a:buClr>
              <a:buSzPts val="1800"/>
              <a:buChar char="•"/>
              <a:defRPr sz="1800" i="0" u="none" strike="noStrike" cap="none">
                <a:solidFill>
                  <a:schemeClr val="dk1"/>
                </a:solidFill>
              </a:defRPr>
            </a:lvl7pPr>
            <a:lvl8pPr marL="3657600" marR="0" lvl="7" indent="-342900" algn="l" rtl="0">
              <a:lnSpc>
                <a:spcPct val="90000"/>
              </a:lnSpc>
              <a:spcBef>
                <a:spcPts val="500"/>
              </a:spcBef>
              <a:spcAft>
                <a:spcPts val="0"/>
              </a:spcAft>
              <a:buClr>
                <a:schemeClr val="dk1"/>
              </a:buClr>
              <a:buSzPts val="1800"/>
              <a:buChar char="•"/>
              <a:defRPr sz="1800" i="0" u="none" strike="noStrike" cap="none">
                <a:solidFill>
                  <a:schemeClr val="dk1"/>
                </a:solidFill>
              </a:defRPr>
            </a:lvl8pPr>
            <a:lvl9pPr marL="4114800" marR="0" lvl="8" indent="-342900" algn="l" rtl="0">
              <a:lnSpc>
                <a:spcPct val="90000"/>
              </a:lnSpc>
              <a:spcBef>
                <a:spcPts val="500"/>
              </a:spcBef>
              <a:spcAft>
                <a:spcPts val="0"/>
              </a:spcAft>
              <a:buClr>
                <a:schemeClr val="dk1"/>
              </a:buClr>
              <a:buSzPts val="1800"/>
              <a:buChar char="•"/>
              <a:defRPr sz="1800" i="0" u="none" strike="noStrike" cap="none">
                <a:solidFill>
                  <a:schemeClr val="dk1"/>
                </a:solidFill>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ustom Layout 4">
  <p:cSld name="Custom Layout_4">
    <p:spTree>
      <p:nvGrpSpPr>
        <p:cNvPr id="1" name="Shape 196"/>
        <p:cNvGrpSpPr/>
        <p:nvPr/>
      </p:nvGrpSpPr>
      <p:grpSpPr>
        <a:xfrm>
          <a:off x="0" y="0"/>
          <a:ext cx="0" cy="0"/>
          <a:chOff x="0" y="0"/>
          <a:chExt cx="0" cy="0"/>
        </a:xfrm>
      </p:grpSpPr>
      <p:sp>
        <p:nvSpPr>
          <p:cNvPr id="197" name="Google Shape;197;p42"/>
          <p:cNvSpPr>
            <a:spLocks noGrp="1"/>
          </p:cNvSpPr>
          <p:nvPr>
            <p:ph type="pic" idx="2"/>
          </p:nvPr>
        </p:nvSpPr>
        <p:spPr>
          <a:xfrm>
            <a:off x="6146800" y="188640"/>
            <a:ext cx="2997300" cy="2997300"/>
          </a:xfrm>
          <a:prstGeom prst="rect">
            <a:avLst/>
          </a:prstGeom>
          <a:noFill/>
          <a:ln>
            <a:noFill/>
          </a:ln>
        </p:spPr>
        <p:txBody>
          <a:bodyPr spcFirstLastPara="1" wrap="square" lIns="91425" tIns="91425" rIns="91425" bIns="91425" anchor="t" anchorCtr="0">
            <a:noAutofit/>
          </a:bodyPr>
          <a:lstStyle>
            <a:lvl1pPr marL="0" marR="0" lvl="0" indent="0" algn="l" rtl="0">
              <a:lnSpc>
                <a:spcPct val="90000"/>
              </a:lnSpc>
              <a:spcBef>
                <a:spcPts val="750"/>
              </a:spcBef>
              <a:spcAft>
                <a:spcPts val="0"/>
              </a:spcAft>
              <a:buClr>
                <a:srgbClr val="B20533"/>
              </a:buClr>
              <a:buSzPts val="2600"/>
              <a:buFont typeface="Merriweather Sans"/>
              <a:buNone/>
              <a:defRPr sz="2600" b="0" i="0" u="none" strike="noStrike" cap="none">
                <a:solidFill>
                  <a:srgbClr val="000000"/>
                </a:solidFill>
                <a:latin typeface="EB Garamond"/>
                <a:ea typeface="EB Garamond"/>
                <a:cs typeface="EB Garamond"/>
                <a:sym typeface="EB Garamond"/>
              </a:defRPr>
            </a:lvl1pPr>
            <a:lvl2pPr marL="800100" marR="0" lvl="1" indent="-342900" algn="l" rtl="0">
              <a:lnSpc>
                <a:spcPct val="90000"/>
              </a:lnSpc>
              <a:spcBef>
                <a:spcPts val="375"/>
              </a:spcBef>
              <a:spcAft>
                <a:spcPts val="0"/>
              </a:spcAft>
              <a:buClr>
                <a:srgbClr val="B20533"/>
              </a:buClr>
              <a:buSzPts val="2200"/>
              <a:buFont typeface="Merriweather Sans"/>
              <a:buChar char="-"/>
              <a:defRPr sz="2200" b="0" i="0" u="none" strike="noStrike" cap="none">
                <a:solidFill>
                  <a:srgbClr val="000000"/>
                </a:solidFill>
                <a:latin typeface="EB Garamond"/>
                <a:ea typeface="EB Garamond"/>
                <a:cs typeface="EB Garamond"/>
                <a:sym typeface="EB Garamond"/>
              </a:defRPr>
            </a:lvl2pPr>
            <a:lvl3pPr marL="1200150" marR="0" lvl="2" indent="-285750" algn="l" rtl="0">
              <a:lnSpc>
                <a:spcPct val="90000"/>
              </a:lnSpc>
              <a:spcBef>
                <a:spcPts val="375"/>
              </a:spcBef>
              <a:spcAft>
                <a:spcPts val="0"/>
              </a:spcAft>
              <a:buClr>
                <a:srgbClr val="B20533"/>
              </a:buClr>
              <a:buSzPts val="1800"/>
              <a:buFont typeface="Merriweather Sans"/>
              <a:buChar char="-"/>
              <a:defRPr sz="1800" b="0" i="0" u="none" strike="noStrike" cap="none">
                <a:solidFill>
                  <a:srgbClr val="000000"/>
                </a:solidFill>
                <a:latin typeface="EB Garamond"/>
                <a:ea typeface="EB Garamond"/>
                <a:cs typeface="EB Garamond"/>
                <a:sym typeface="EB Garamond"/>
              </a:defRPr>
            </a:lvl3pPr>
            <a:lvl4pPr marL="1600200" marR="0" lvl="3" indent="-228600" algn="l" rtl="0">
              <a:lnSpc>
                <a:spcPct val="90000"/>
              </a:lnSpc>
              <a:spcBef>
                <a:spcPts val="375"/>
              </a:spcBef>
              <a:spcAft>
                <a:spcPts val="0"/>
              </a:spcAft>
              <a:buSzPts val="1400"/>
              <a:buNone/>
              <a:defRPr sz="1300" b="0" i="0" u="none" strike="noStrike" cap="none">
                <a:solidFill>
                  <a:srgbClr val="000000"/>
                </a:solidFill>
                <a:latin typeface="EB Garamond"/>
                <a:ea typeface="EB Garamond"/>
                <a:cs typeface="EB Garamond"/>
                <a:sym typeface="EB Garamond"/>
              </a:defRPr>
            </a:lvl4pPr>
            <a:lvl5pPr marL="2057400" marR="0" lvl="4" indent="-228600" algn="l" rtl="0">
              <a:lnSpc>
                <a:spcPct val="90000"/>
              </a:lnSpc>
              <a:spcBef>
                <a:spcPts val="375"/>
              </a:spcBef>
              <a:spcAft>
                <a:spcPts val="0"/>
              </a:spcAft>
              <a:buSzPts val="1400"/>
              <a:buNone/>
              <a:defRPr sz="1300" b="0" i="0" u="none" strike="noStrike" cap="none">
                <a:solidFill>
                  <a:srgbClr val="000000"/>
                </a:solidFill>
                <a:latin typeface="EB Garamond"/>
                <a:ea typeface="EB Garamond"/>
                <a:cs typeface="EB Garamond"/>
                <a:sym typeface="EB Garamond"/>
              </a:defRPr>
            </a:lvl5pPr>
            <a:lvl6pPr marL="2514600" marR="0" lvl="5"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2971800" marR="0" lvl="6"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429000" marR="0" lvl="7"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3886200" marR="0" lvl="8"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98" name="Google Shape;198;p42"/>
          <p:cNvSpPr txBox="1">
            <a:spLocks noGrp="1"/>
          </p:cNvSpPr>
          <p:nvPr>
            <p:ph type="title"/>
          </p:nvPr>
        </p:nvSpPr>
        <p:spPr>
          <a:xfrm>
            <a:off x="683568" y="548680"/>
            <a:ext cx="4978800" cy="576000"/>
          </a:xfrm>
          <a:prstGeom prst="rect">
            <a:avLst/>
          </a:prstGeom>
          <a:noFill/>
          <a:ln>
            <a:noFill/>
          </a:ln>
        </p:spPr>
        <p:txBody>
          <a:bodyPr spcFirstLastPara="1" wrap="square" lIns="91425" tIns="45700" rIns="91425" bIns="45700" anchor="t" anchorCtr="0">
            <a:noAutofit/>
          </a:bodyPr>
          <a:lstStyle>
            <a:lvl1pPr marL="0" marR="0" lvl="0" indent="0" algn="l" rtl="0">
              <a:lnSpc>
                <a:spcPct val="75000"/>
              </a:lnSpc>
              <a:spcBef>
                <a:spcPts val="0"/>
              </a:spcBef>
              <a:spcAft>
                <a:spcPts val="0"/>
              </a:spcAft>
              <a:buSzPts val="6300"/>
              <a:buNone/>
              <a:defRPr sz="4800" i="1" u="none" strike="noStrike" cap="none">
                <a:solidFill>
                  <a:srgbClr val="B20533"/>
                </a:solidFill>
              </a:defRPr>
            </a:lvl1pPr>
            <a:lvl2pPr marL="742950" marR="0" lvl="1" indent="-28575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2pPr>
            <a:lvl3pPr marL="1143000" marR="0" lvl="2" indent="-22860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3pPr>
            <a:lvl4pPr marL="1600200" marR="0" lvl="3" indent="-22860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4pPr>
            <a:lvl5pPr marL="2057400" marR="0" lvl="4" indent="-22860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5pPr>
            <a:lvl6pPr marL="2514600" marR="0" lvl="5" indent="-22860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6pPr>
            <a:lvl7pPr marL="2971800" marR="0" lvl="6" indent="-22860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7pPr>
            <a:lvl8pPr marL="3429000" marR="0" lvl="7" indent="-22860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8pPr>
            <a:lvl9pPr marL="3886200" marR="0" lvl="8" indent="-22860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9pPr>
          </a:lstStyle>
          <a:p>
            <a:endParaRPr/>
          </a:p>
        </p:txBody>
      </p:sp>
      <p:sp>
        <p:nvSpPr>
          <p:cNvPr id="199" name="Google Shape;199;p42"/>
          <p:cNvSpPr txBox="1">
            <a:spLocks noGrp="1"/>
          </p:cNvSpPr>
          <p:nvPr>
            <p:ph type="body" idx="1"/>
          </p:nvPr>
        </p:nvSpPr>
        <p:spPr>
          <a:xfrm>
            <a:off x="682590" y="1484784"/>
            <a:ext cx="4967400" cy="388830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90000"/>
              </a:lnSpc>
              <a:spcBef>
                <a:spcPts val="750"/>
              </a:spcBef>
              <a:spcAft>
                <a:spcPts val="0"/>
              </a:spcAft>
              <a:buClr>
                <a:srgbClr val="B20533"/>
              </a:buClr>
              <a:buSzPts val="2600"/>
              <a:buChar char="-"/>
              <a:defRPr sz="2600" i="0" u="none" strike="noStrike" cap="none">
                <a:solidFill>
                  <a:srgbClr val="000000"/>
                </a:solidFill>
              </a:defRPr>
            </a:lvl1pPr>
            <a:lvl2pPr marL="914400" marR="0" lvl="1" indent="-368300" algn="l" rtl="0">
              <a:lnSpc>
                <a:spcPct val="90000"/>
              </a:lnSpc>
              <a:spcBef>
                <a:spcPts val="375"/>
              </a:spcBef>
              <a:spcAft>
                <a:spcPts val="0"/>
              </a:spcAft>
              <a:buClr>
                <a:srgbClr val="B20533"/>
              </a:buClr>
              <a:buSzPts val="2200"/>
              <a:buChar char="-"/>
              <a:defRPr sz="2200" i="0" u="none" strike="noStrike" cap="none">
                <a:solidFill>
                  <a:srgbClr val="000000"/>
                </a:solidFill>
              </a:defRPr>
            </a:lvl2pPr>
            <a:lvl3pPr marL="1371600" marR="0" lvl="2" indent="-342900" algn="l" rtl="0">
              <a:lnSpc>
                <a:spcPct val="90000"/>
              </a:lnSpc>
              <a:spcBef>
                <a:spcPts val="375"/>
              </a:spcBef>
              <a:spcAft>
                <a:spcPts val="0"/>
              </a:spcAft>
              <a:buClr>
                <a:srgbClr val="B20533"/>
              </a:buClr>
              <a:buSzPts val="1800"/>
              <a:buChar char="-"/>
              <a:defRPr sz="1800" i="0" u="none" strike="noStrike" cap="none">
                <a:solidFill>
                  <a:srgbClr val="000000"/>
                </a:solidFill>
              </a:defRPr>
            </a:lvl3pPr>
            <a:lvl4pPr marL="1828800" marR="0" lvl="3" indent="-228600" algn="l" rtl="0">
              <a:lnSpc>
                <a:spcPct val="90000"/>
              </a:lnSpc>
              <a:spcBef>
                <a:spcPts val="375"/>
              </a:spcBef>
              <a:spcAft>
                <a:spcPts val="0"/>
              </a:spcAft>
              <a:buSzPts val="1700"/>
              <a:buNone/>
              <a:defRPr sz="1300" i="0" u="none" strike="noStrike" cap="none">
                <a:solidFill>
                  <a:srgbClr val="000000"/>
                </a:solidFill>
              </a:defRPr>
            </a:lvl4pPr>
            <a:lvl5pPr marL="2286000" marR="0" lvl="4" indent="-228600" algn="l" rtl="0">
              <a:lnSpc>
                <a:spcPct val="90000"/>
              </a:lnSpc>
              <a:spcBef>
                <a:spcPts val="375"/>
              </a:spcBef>
              <a:spcAft>
                <a:spcPts val="0"/>
              </a:spcAft>
              <a:buSzPts val="1800"/>
              <a:buNone/>
              <a:defRPr sz="1300" i="0" u="none" strike="noStrike" cap="none">
                <a:solidFill>
                  <a:srgbClr val="000000"/>
                </a:solidFill>
              </a:defRPr>
            </a:lvl5pPr>
            <a:lvl6pPr marL="2743200" marR="0" lvl="5" indent="-342900" algn="l" rtl="0">
              <a:lnSpc>
                <a:spcPct val="90000"/>
              </a:lnSpc>
              <a:spcBef>
                <a:spcPts val="500"/>
              </a:spcBef>
              <a:spcAft>
                <a:spcPts val="0"/>
              </a:spcAft>
              <a:buClr>
                <a:schemeClr val="dk1"/>
              </a:buClr>
              <a:buSzPts val="1800"/>
              <a:buChar char="•"/>
              <a:defRPr sz="1800" i="0" u="none" strike="noStrike" cap="none">
                <a:solidFill>
                  <a:schemeClr val="dk1"/>
                </a:solidFill>
              </a:defRPr>
            </a:lvl6pPr>
            <a:lvl7pPr marL="3200400" marR="0" lvl="6" indent="-342900" algn="l" rtl="0">
              <a:lnSpc>
                <a:spcPct val="90000"/>
              </a:lnSpc>
              <a:spcBef>
                <a:spcPts val="500"/>
              </a:spcBef>
              <a:spcAft>
                <a:spcPts val="0"/>
              </a:spcAft>
              <a:buClr>
                <a:schemeClr val="dk1"/>
              </a:buClr>
              <a:buSzPts val="1800"/>
              <a:buChar char="•"/>
              <a:defRPr sz="1800" i="0" u="none" strike="noStrike" cap="none">
                <a:solidFill>
                  <a:schemeClr val="dk1"/>
                </a:solidFill>
              </a:defRPr>
            </a:lvl7pPr>
            <a:lvl8pPr marL="3657600" marR="0" lvl="7" indent="-342900" algn="l" rtl="0">
              <a:lnSpc>
                <a:spcPct val="90000"/>
              </a:lnSpc>
              <a:spcBef>
                <a:spcPts val="500"/>
              </a:spcBef>
              <a:spcAft>
                <a:spcPts val="0"/>
              </a:spcAft>
              <a:buClr>
                <a:schemeClr val="dk1"/>
              </a:buClr>
              <a:buSzPts val="1800"/>
              <a:buChar char="•"/>
              <a:defRPr sz="1800" i="0" u="none" strike="noStrike" cap="none">
                <a:solidFill>
                  <a:schemeClr val="dk1"/>
                </a:solidFill>
              </a:defRPr>
            </a:lvl8pPr>
            <a:lvl9pPr marL="4114800" marR="0" lvl="8" indent="-342900" algn="l" rtl="0">
              <a:lnSpc>
                <a:spcPct val="90000"/>
              </a:lnSpc>
              <a:spcBef>
                <a:spcPts val="500"/>
              </a:spcBef>
              <a:spcAft>
                <a:spcPts val="0"/>
              </a:spcAft>
              <a:buClr>
                <a:schemeClr val="dk1"/>
              </a:buClr>
              <a:buSzPts val="1800"/>
              <a:buChar char="•"/>
              <a:defRPr sz="1800" i="0" u="none" strike="noStrike" cap="none">
                <a:solidFill>
                  <a:schemeClr val="dk1"/>
                </a:solidFill>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ustom Layout 5">
  <p:cSld name="Custom Layout_5">
    <p:spTree>
      <p:nvGrpSpPr>
        <p:cNvPr id="1" name="Shape 200"/>
        <p:cNvGrpSpPr/>
        <p:nvPr/>
      </p:nvGrpSpPr>
      <p:grpSpPr>
        <a:xfrm>
          <a:off x="0" y="0"/>
          <a:ext cx="0" cy="0"/>
          <a:chOff x="0" y="0"/>
          <a:chExt cx="0" cy="0"/>
        </a:xfrm>
      </p:grpSpPr>
      <p:sp>
        <p:nvSpPr>
          <p:cNvPr id="201" name="Google Shape;201;p43"/>
          <p:cNvSpPr>
            <a:spLocks noGrp="1"/>
          </p:cNvSpPr>
          <p:nvPr>
            <p:ph type="pic" idx="2"/>
          </p:nvPr>
        </p:nvSpPr>
        <p:spPr>
          <a:xfrm>
            <a:off x="6146800" y="188640"/>
            <a:ext cx="2997300" cy="2997300"/>
          </a:xfrm>
          <a:prstGeom prst="rect">
            <a:avLst/>
          </a:prstGeom>
          <a:noFill/>
          <a:ln>
            <a:noFill/>
          </a:ln>
        </p:spPr>
        <p:txBody>
          <a:bodyPr spcFirstLastPara="1" wrap="square" lIns="91425" tIns="91425" rIns="91425" bIns="91425" anchor="t" anchorCtr="0">
            <a:noAutofit/>
          </a:bodyPr>
          <a:lstStyle>
            <a:lvl1pPr marL="0" marR="0" lvl="0" indent="0" algn="l" rtl="0">
              <a:lnSpc>
                <a:spcPct val="90000"/>
              </a:lnSpc>
              <a:spcBef>
                <a:spcPts val="750"/>
              </a:spcBef>
              <a:spcAft>
                <a:spcPts val="0"/>
              </a:spcAft>
              <a:buClr>
                <a:srgbClr val="B20533"/>
              </a:buClr>
              <a:buSzPts val="2600"/>
              <a:buFont typeface="Merriweather Sans"/>
              <a:buNone/>
              <a:defRPr sz="2600" b="0" i="0" u="none" strike="noStrike" cap="none">
                <a:solidFill>
                  <a:srgbClr val="000000"/>
                </a:solidFill>
                <a:latin typeface="EB Garamond"/>
                <a:ea typeface="EB Garamond"/>
                <a:cs typeface="EB Garamond"/>
                <a:sym typeface="EB Garamond"/>
              </a:defRPr>
            </a:lvl1pPr>
            <a:lvl2pPr marL="800100" marR="0" lvl="1" indent="-342900" algn="l" rtl="0">
              <a:lnSpc>
                <a:spcPct val="90000"/>
              </a:lnSpc>
              <a:spcBef>
                <a:spcPts val="375"/>
              </a:spcBef>
              <a:spcAft>
                <a:spcPts val="0"/>
              </a:spcAft>
              <a:buClr>
                <a:srgbClr val="B20533"/>
              </a:buClr>
              <a:buSzPts val="2200"/>
              <a:buFont typeface="Merriweather Sans"/>
              <a:buChar char="-"/>
              <a:defRPr sz="2200" b="0" i="0" u="none" strike="noStrike" cap="none">
                <a:solidFill>
                  <a:srgbClr val="000000"/>
                </a:solidFill>
                <a:latin typeface="EB Garamond"/>
                <a:ea typeface="EB Garamond"/>
                <a:cs typeface="EB Garamond"/>
                <a:sym typeface="EB Garamond"/>
              </a:defRPr>
            </a:lvl2pPr>
            <a:lvl3pPr marL="1200150" marR="0" lvl="2" indent="-285750" algn="l" rtl="0">
              <a:lnSpc>
                <a:spcPct val="90000"/>
              </a:lnSpc>
              <a:spcBef>
                <a:spcPts val="375"/>
              </a:spcBef>
              <a:spcAft>
                <a:spcPts val="0"/>
              </a:spcAft>
              <a:buClr>
                <a:srgbClr val="B20533"/>
              </a:buClr>
              <a:buSzPts val="1800"/>
              <a:buFont typeface="Merriweather Sans"/>
              <a:buChar char="-"/>
              <a:defRPr sz="1800" b="0" i="0" u="none" strike="noStrike" cap="none">
                <a:solidFill>
                  <a:srgbClr val="000000"/>
                </a:solidFill>
                <a:latin typeface="EB Garamond"/>
                <a:ea typeface="EB Garamond"/>
                <a:cs typeface="EB Garamond"/>
                <a:sym typeface="EB Garamond"/>
              </a:defRPr>
            </a:lvl3pPr>
            <a:lvl4pPr marL="1600200" marR="0" lvl="3" indent="-228600" algn="l" rtl="0">
              <a:lnSpc>
                <a:spcPct val="90000"/>
              </a:lnSpc>
              <a:spcBef>
                <a:spcPts val="375"/>
              </a:spcBef>
              <a:spcAft>
                <a:spcPts val="0"/>
              </a:spcAft>
              <a:buSzPts val="1400"/>
              <a:buNone/>
              <a:defRPr sz="1300" b="0" i="0" u="none" strike="noStrike" cap="none">
                <a:solidFill>
                  <a:srgbClr val="000000"/>
                </a:solidFill>
                <a:latin typeface="EB Garamond"/>
                <a:ea typeface="EB Garamond"/>
                <a:cs typeface="EB Garamond"/>
                <a:sym typeface="EB Garamond"/>
              </a:defRPr>
            </a:lvl4pPr>
            <a:lvl5pPr marL="2057400" marR="0" lvl="4" indent="-228600" algn="l" rtl="0">
              <a:lnSpc>
                <a:spcPct val="90000"/>
              </a:lnSpc>
              <a:spcBef>
                <a:spcPts val="375"/>
              </a:spcBef>
              <a:spcAft>
                <a:spcPts val="0"/>
              </a:spcAft>
              <a:buSzPts val="1400"/>
              <a:buNone/>
              <a:defRPr sz="1300" b="0" i="0" u="none" strike="noStrike" cap="none">
                <a:solidFill>
                  <a:srgbClr val="000000"/>
                </a:solidFill>
                <a:latin typeface="EB Garamond"/>
                <a:ea typeface="EB Garamond"/>
                <a:cs typeface="EB Garamond"/>
                <a:sym typeface="EB Garamond"/>
              </a:defRPr>
            </a:lvl5pPr>
            <a:lvl6pPr marL="2514600" marR="0" lvl="5"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2971800" marR="0" lvl="6"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429000" marR="0" lvl="7"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3886200" marR="0" lvl="8"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202" name="Google Shape;202;p43"/>
          <p:cNvSpPr txBox="1">
            <a:spLocks noGrp="1"/>
          </p:cNvSpPr>
          <p:nvPr>
            <p:ph type="title"/>
          </p:nvPr>
        </p:nvSpPr>
        <p:spPr>
          <a:xfrm>
            <a:off x="683568" y="548680"/>
            <a:ext cx="4978800" cy="576000"/>
          </a:xfrm>
          <a:prstGeom prst="rect">
            <a:avLst/>
          </a:prstGeom>
          <a:noFill/>
          <a:ln>
            <a:noFill/>
          </a:ln>
        </p:spPr>
        <p:txBody>
          <a:bodyPr spcFirstLastPara="1" wrap="square" lIns="91425" tIns="45700" rIns="91425" bIns="45700" anchor="t" anchorCtr="0">
            <a:noAutofit/>
          </a:bodyPr>
          <a:lstStyle>
            <a:lvl1pPr marL="0" marR="0" lvl="0" indent="0" algn="l" rtl="0">
              <a:lnSpc>
                <a:spcPct val="75000"/>
              </a:lnSpc>
              <a:spcBef>
                <a:spcPts val="0"/>
              </a:spcBef>
              <a:spcAft>
                <a:spcPts val="0"/>
              </a:spcAft>
              <a:buSzPts val="6300"/>
              <a:buNone/>
              <a:defRPr sz="4800" i="1" u="none" strike="noStrike" cap="none">
                <a:solidFill>
                  <a:srgbClr val="B20533"/>
                </a:solidFill>
              </a:defRPr>
            </a:lvl1pPr>
            <a:lvl2pPr marL="742950" marR="0" lvl="1" indent="-28575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2pPr>
            <a:lvl3pPr marL="1143000" marR="0" lvl="2" indent="-22860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3pPr>
            <a:lvl4pPr marL="1600200" marR="0" lvl="3" indent="-22860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4pPr>
            <a:lvl5pPr marL="2057400" marR="0" lvl="4" indent="-22860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5pPr>
            <a:lvl6pPr marL="2514600" marR="0" lvl="5" indent="-22860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6pPr>
            <a:lvl7pPr marL="2971800" marR="0" lvl="6" indent="-22860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7pPr>
            <a:lvl8pPr marL="3429000" marR="0" lvl="7" indent="-22860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8pPr>
            <a:lvl9pPr marL="3886200" marR="0" lvl="8" indent="-22860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9pPr>
          </a:lstStyle>
          <a:p>
            <a:endParaRPr/>
          </a:p>
        </p:txBody>
      </p:sp>
      <p:sp>
        <p:nvSpPr>
          <p:cNvPr id="203" name="Google Shape;203;p43"/>
          <p:cNvSpPr txBox="1">
            <a:spLocks noGrp="1"/>
          </p:cNvSpPr>
          <p:nvPr>
            <p:ph type="body" idx="1"/>
          </p:nvPr>
        </p:nvSpPr>
        <p:spPr>
          <a:xfrm>
            <a:off x="682590" y="1484784"/>
            <a:ext cx="4967400" cy="388830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90000"/>
              </a:lnSpc>
              <a:spcBef>
                <a:spcPts val="750"/>
              </a:spcBef>
              <a:spcAft>
                <a:spcPts val="0"/>
              </a:spcAft>
              <a:buClr>
                <a:srgbClr val="B20533"/>
              </a:buClr>
              <a:buSzPts val="2600"/>
              <a:buChar char="-"/>
              <a:defRPr sz="2600" i="0" u="none" strike="noStrike" cap="none">
                <a:solidFill>
                  <a:srgbClr val="000000"/>
                </a:solidFill>
              </a:defRPr>
            </a:lvl1pPr>
            <a:lvl2pPr marL="914400" marR="0" lvl="1" indent="-368300" algn="l" rtl="0">
              <a:lnSpc>
                <a:spcPct val="90000"/>
              </a:lnSpc>
              <a:spcBef>
                <a:spcPts val="375"/>
              </a:spcBef>
              <a:spcAft>
                <a:spcPts val="0"/>
              </a:spcAft>
              <a:buClr>
                <a:srgbClr val="B20533"/>
              </a:buClr>
              <a:buSzPts val="2200"/>
              <a:buChar char="-"/>
              <a:defRPr sz="2200" i="0" u="none" strike="noStrike" cap="none">
                <a:solidFill>
                  <a:srgbClr val="000000"/>
                </a:solidFill>
              </a:defRPr>
            </a:lvl2pPr>
            <a:lvl3pPr marL="1371600" marR="0" lvl="2" indent="-342900" algn="l" rtl="0">
              <a:lnSpc>
                <a:spcPct val="90000"/>
              </a:lnSpc>
              <a:spcBef>
                <a:spcPts val="375"/>
              </a:spcBef>
              <a:spcAft>
                <a:spcPts val="0"/>
              </a:spcAft>
              <a:buClr>
                <a:srgbClr val="B20533"/>
              </a:buClr>
              <a:buSzPts val="1800"/>
              <a:buChar char="-"/>
              <a:defRPr sz="1800" i="0" u="none" strike="noStrike" cap="none">
                <a:solidFill>
                  <a:srgbClr val="000000"/>
                </a:solidFill>
              </a:defRPr>
            </a:lvl3pPr>
            <a:lvl4pPr marL="1828800" marR="0" lvl="3" indent="-228600" algn="l" rtl="0">
              <a:lnSpc>
                <a:spcPct val="90000"/>
              </a:lnSpc>
              <a:spcBef>
                <a:spcPts val="375"/>
              </a:spcBef>
              <a:spcAft>
                <a:spcPts val="0"/>
              </a:spcAft>
              <a:buSzPts val="1700"/>
              <a:buNone/>
              <a:defRPr sz="1300" i="0" u="none" strike="noStrike" cap="none">
                <a:solidFill>
                  <a:srgbClr val="000000"/>
                </a:solidFill>
              </a:defRPr>
            </a:lvl4pPr>
            <a:lvl5pPr marL="2286000" marR="0" lvl="4" indent="-228600" algn="l" rtl="0">
              <a:lnSpc>
                <a:spcPct val="90000"/>
              </a:lnSpc>
              <a:spcBef>
                <a:spcPts val="375"/>
              </a:spcBef>
              <a:spcAft>
                <a:spcPts val="0"/>
              </a:spcAft>
              <a:buSzPts val="1800"/>
              <a:buNone/>
              <a:defRPr sz="1300" i="0" u="none" strike="noStrike" cap="none">
                <a:solidFill>
                  <a:srgbClr val="000000"/>
                </a:solidFill>
              </a:defRPr>
            </a:lvl5pPr>
            <a:lvl6pPr marL="2743200" marR="0" lvl="5" indent="-342900" algn="l" rtl="0">
              <a:lnSpc>
                <a:spcPct val="90000"/>
              </a:lnSpc>
              <a:spcBef>
                <a:spcPts val="500"/>
              </a:spcBef>
              <a:spcAft>
                <a:spcPts val="0"/>
              </a:spcAft>
              <a:buClr>
                <a:schemeClr val="dk1"/>
              </a:buClr>
              <a:buSzPts val="1800"/>
              <a:buChar char="•"/>
              <a:defRPr sz="1800" i="0" u="none" strike="noStrike" cap="none">
                <a:solidFill>
                  <a:schemeClr val="dk1"/>
                </a:solidFill>
              </a:defRPr>
            </a:lvl6pPr>
            <a:lvl7pPr marL="3200400" marR="0" lvl="6" indent="-342900" algn="l" rtl="0">
              <a:lnSpc>
                <a:spcPct val="90000"/>
              </a:lnSpc>
              <a:spcBef>
                <a:spcPts val="500"/>
              </a:spcBef>
              <a:spcAft>
                <a:spcPts val="0"/>
              </a:spcAft>
              <a:buClr>
                <a:schemeClr val="dk1"/>
              </a:buClr>
              <a:buSzPts val="1800"/>
              <a:buChar char="•"/>
              <a:defRPr sz="1800" i="0" u="none" strike="noStrike" cap="none">
                <a:solidFill>
                  <a:schemeClr val="dk1"/>
                </a:solidFill>
              </a:defRPr>
            </a:lvl7pPr>
            <a:lvl8pPr marL="3657600" marR="0" lvl="7" indent="-342900" algn="l" rtl="0">
              <a:lnSpc>
                <a:spcPct val="90000"/>
              </a:lnSpc>
              <a:spcBef>
                <a:spcPts val="500"/>
              </a:spcBef>
              <a:spcAft>
                <a:spcPts val="0"/>
              </a:spcAft>
              <a:buClr>
                <a:schemeClr val="dk1"/>
              </a:buClr>
              <a:buSzPts val="1800"/>
              <a:buChar char="•"/>
              <a:defRPr sz="1800" i="0" u="none" strike="noStrike" cap="none">
                <a:solidFill>
                  <a:schemeClr val="dk1"/>
                </a:solidFill>
              </a:defRPr>
            </a:lvl8pPr>
            <a:lvl9pPr marL="4114800" marR="0" lvl="8" indent="-342900" algn="l" rtl="0">
              <a:lnSpc>
                <a:spcPct val="90000"/>
              </a:lnSpc>
              <a:spcBef>
                <a:spcPts val="500"/>
              </a:spcBef>
              <a:spcAft>
                <a:spcPts val="0"/>
              </a:spcAft>
              <a:buClr>
                <a:schemeClr val="dk1"/>
              </a:buClr>
              <a:buSzPts val="1800"/>
              <a:buChar char="•"/>
              <a:defRPr sz="1800" i="0" u="none" strike="noStrike" cap="none">
                <a:solidFill>
                  <a:schemeClr val="dk1"/>
                </a:solidFill>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ustom Layout 6">
  <p:cSld name="Custom Layout_6">
    <p:spTree>
      <p:nvGrpSpPr>
        <p:cNvPr id="1" name="Shape 204"/>
        <p:cNvGrpSpPr/>
        <p:nvPr/>
      </p:nvGrpSpPr>
      <p:grpSpPr>
        <a:xfrm>
          <a:off x="0" y="0"/>
          <a:ext cx="0" cy="0"/>
          <a:chOff x="0" y="0"/>
          <a:chExt cx="0" cy="0"/>
        </a:xfrm>
      </p:grpSpPr>
      <p:sp>
        <p:nvSpPr>
          <p:cNvPr id="205" name="Google Shape;205;p44"/>
          <p:cNvSpPr>
            <a:spLocks noGrp="1"/>
          </p:cNvSpPr>
          <p:nvPr>
            <p:ph type="pic" idx="2"/>
          </p:nvPr>
        </p:nvSpPr>
        <p:spPr>
          <a:xfrm>
            <a:off x="6146800" y="188640"/>
            <a:ext cx="2997300" cy="2997300"/>
          </a:xfrm>
          <a:prstGeom prst="rect">
            <a:avLst/>
          </a:prstGeom>
          <a:noFill/>
          <a:ln>
            <a:noFill/>
          </a:ln>
        </p:spPr>
        <p:txBody>
          <a:bodyPr spcFirstLastPara="1" wrap="square" lIns="91425" tIns="91425" rIns="91425" bIns="91425" anchor="t" anchorCtr="0">
            <a:noAutofit/>
          </a:bodyPr>
          <a:lstStyle>
            <a:lvl1pPr marL="0" marR="0" lvl="0" indent="0" algn="l" rtl="0">
              <a:lnSpc>
                <a:spcPct val="90000"/>
              </a:lnSpc>
              <a:spcBef>
                <a:spcPts val="750"/>
              </a:spcBef>
              <a:spcAft>
                <a:spcPts val="0"/>
              </a:spcAft>
              <a:buClr>
                <a:srgbClr val="B20533"/>
              </a:buClr>
              <a:buSzPts val="2600"/>
              <a:buFont typeface="Merriweather Sans"/>
              <a:buNone/>
              <a:defRPr sz="2600" b="0" i="0" u="none" strike="noStrike" cap="none">
                <a:solidFill>
                  <a:srgbClr val="000000"/>
                </a:solidFill>
                <a:latin typeface="EB Garamond"/>
                <a:ea typeface="EB Garamond"/>
                <a:cs typeface="EB Garamond"/>
                <a:sym typeface="EB Garamond"/>
              </a:defRPr>
            </a:lvl1pPr>
            <a:lvl2pPr marL="800100" marR="0" lvl="1" indent="-342900" algn="l" rtl="0">
              <a:lnSpc>
                <a:spcPct val="90000"/>
              </a:lnSpc>
              <a:spcBef>
                <a:spcPts val="375"/>
              </a:spcBef>
              <a:spcAft>
                <a:spcPts val="0"/>
              </a:spcAft>
              <a:buClr>
                <a:srgbClr val="B20533"/>
              </a:buClr>
              <a:buSzPts val="2200"/>
              <a:buFont typeface="Merriweather Sans"/>
              <a:buChar char="-"/>
              <a:defRPr sz="2200" b="0" i="0" u="none" strike="noStrike" cap="none">
                <a:solidFill>
                  <a:srgbClr val="000000"/>
                </a:solidFill>
                <a:latin typeface="EB Garamond"/>
                <a:ea typeface="EB Garamond"/>
                <a:cs typeface="EB Garamond"/>
                <a:sym typeface="EB Garamond"/>
              </a:defRPr>
            </a:lvl2pPr>
            <a:lvl3pPr marL="1200150" marR="0" lvl="2" indent="-285750" algn="l" rtl="0">
              <a:lnSpc>
                <a:spcPct val="90000"/>
              </a:lnSpc>
              <a:spcBef>
                <a:spcPts val="375"/>
              </a:spcBef>
              <a:spcAft>
                <a:spcPts val="0"/>
              </a:spcAft>
              <a:buClr>
                <a:srgbClr val="B20533"/>
              </a:buClr>
              <a:buSzPts val="1800"/>
              <a:buFont typeface="Merriweather Sans"/>
              <a:buChar char="-"/>
              <a:defRPr sz="1800" b="0" i="0" u="none" strike="noStrike" cap="none">
                <a:solidFill>
                  <a:srgbClr val="000000"/>
                </a:solidFill>
                <a:latin typeface="EB Garamond"/>
                <a:ea typeface="EB Garamond"/>
                <a:cs typeface="EB Garamond"/>
                <a:sym typeface="EB Garamond"/>
              </a:defRPr>
            </a:lvl3pPr>
            <a:lvl4pPr marL="1600200" marR="0" lvl="3" indent="-228600" algn="l" rtl="0">
              <a:lnSpc>
                <a:spcPct val="90000"/>
              </a:lnSpc>
              <a:spcBef>
                <a:spcPts val="375"/>
              </a:spcBef>
              <a:spcAft>
                <a:spcPts val="0"/>
              </a:spcAft>
              <a:buSzPts val="1400"/>
              <a:buNone/>
              <a:defRPr sz="1300" b="0" i="0" u="none" strike="noStrike" cap="none">
                <a:solidFill>
                  <a:srgbClr val="000000"/>
                </a:solidFill>
                <a:latin typeface="EB Garamond"/>
                <a:ea typeface="EB Garamond"/>
                <a:cs typeface="EB Garamond"/>
                <a:sym typeface="EB Garamond"/>
              </a:defRPr>
            </a:lvl4pPr>
            <a:lvl5pPr marL="2057400" marR="0" lvl="4" indent="-228600" algn="l" rtl="0">
              <a:lnSpc>
                <a:spcPct val="90000"/>
              </a:lnSpc>
              <a:spcBef>
                <a:spcPts val="375"/>
              </a:spcBef>
              <a:spcAft>
                <a:spcPts val="0"/>
              </a:spcAft>
              <a:buSzPts val="1400"/>
              <a:buNone/>
              <a:defRPr sz="1300" b="0" i="0" u="none" strike="noStrike" cap="none">
                <a:solidFill>
                  <a:srgbClr val="000000"/>
                </a:solidFill>
                <a:latin typeface="EB Garamond"/>
                <a:ea typeface="EB Garamond"/>
                <a:cs typeface="EB Garamond"/>
                <a:sym typeface="EB Garamond"/>
              </a:defRPr>
            </a:lvl5pPr>
            <a:lvl6pPr marL="2514600" marR="0" lvl="5"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2971800" marR="0" lvl="6"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429000" marR="0" lvl="7"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3886200" marR="0" lvl="8"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206" name="Google Shape;206;p44"/>
          <p:cNvSpPr txBox="1">
            <a:spLocks noGrp="1"/>
          </p:cNvSpPr>
          <p:nvPr>
            <p:ph type="title"/>
          </p:nvPr>
        </p:nvSpPr>
        <p:spPr>
          <a:xfrm>
            <a:off x="683568" y="548680"/>
            <a:ext cx="4978800" cy="576000"/>
          </a:xfrm>
          <a:prstGeom prst="rect">
            <a:avLst/>
          </a:prstGeom>
          <a:noFill/>
          <a:ln>
            <a:noFill/>
          </a:ln>
        </p:spPr>
        <p:txBody>
          <a:bodyPr spcFirstLastPara="1" wrap="square" lIns="91425" tIns="45700" rIns="91425" bIns="45700" anchor="t" anchorCtr="0">
            <a:noAutofit/>
          </a:bodyPr>
          <a:lstStyle>
            <a:lvl1pPr marL="0" marR="0" lvl="0" indent="0" algn="l" rtl="0">
              <a:lnSpc>
                <a:spcPct val="75000"/>
              </a:lnSpc>
              <a:spcBef>
                <a:spcPts val="0"/>
              </a:spcBef>
              <a:spcAft>
                <a:spcPts val="0"/>
              </a:spcAft>
              <a:buSzPts val="6300"/>
              <a:buNone/>
              <a:defRPr sz="4800" i="1" u="none" strike="noStrike" cap="none">
                <a:solidFill>
                  <a:srgbClr val="B20533"/>
                </a:solidFill>
              </a:defRPr>
            </a:lvl1pPr>
            <a:lvl2pPr marL="742950" marR="0" lvl="1" indent="-28575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2pPr>
            <a:lvl3pPr marL="1143000" marR="0" lvl="2" indent="-22860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3pPr>
            <a:lvl4pPr marL="1600200" marR="0" lvl="3" indent="-22860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4pPr>
            <a:lvl5pPr marL="2057400" marR="0" lvl="4" indent="-22860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5pPr>
            <a:lvl6pPr marL="2514600" marR="0" lvl="5" indent="-22860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6pPr>
            <a:lvl7pPr marL="2971800" marR="0" lvl="6" indent="-22860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7pPr>
            <a:lvl8pPr marL="3429000" marR="0" lvl="7" indent="-22860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8pPr>
            <a:lvl9pPr marL="3886200" marR="0" lvl="8" indent="-22860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9pPr>
          </a:lstStyle>
          <a:p>
            <a:endParaRPr/>
          </a:p>
        </p:txBody>
      </p:sp>
      <p:sp>
        <p:nvSpPr>
          <p:cNvPr id="207" name="Google Shape;207;p44"/>
          <p:cNvSpPr txBox="1">
            <a:spLocks noGrp="1"/>
          </p:cNvSpPr>
          <p:nvPr>
            <p:ph type="body" idx="1"/>
          </p:nvPr>
        </p:nvSpPr>
        <p:spPr>
          <a:xfrm>
            <a:off x="682590" y="1484784"/>
            <a:ext cx="4967400" cy="388830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90000"/>
              </a:lnSpc>
              <a:spcBef>
                <a:spcPts val="750"/>
              </a:spcBef>
              <a:spcAft>
                <a:spcPts val="0"/>
              </a:spcAft>
              <a:buClr>
                <a:srgbClr val="B20533"/>
              </a:buClr>
              <a:buSzPts val="2600"/>
              <a:buChar char="-"/>
              <a:defRPr sz="2600" i="0" u="none" strike="noStrike" cap="none">
                <a:solidFill>
                  <a:srgbClr val="000000"/>
                </a:solidFill>
              </a:defRPr>
            </a:lvl1pPr>
            <a:lvl2pPr marL="914400" marR="0" lvl="1" indent="-368300" algn="l" rtl="0">
              <a:lnSpc>
                <a:spcPct val="90000"/>
              </a:lnSpc>
              <a:spcBef>
                <a:spcPts val="375"/>
              </a:spcBef>
              <a:spcAft>
                <a:spcPts val="0"/>
              </a:spcAft>
              <a:buClr>
                <a:srgbClr val="B20533"/>
              </a:buClr>
              <a:buSzPts val="2200"/>
              <a:buChar char="-"/>
              <a:defRPr sz="2200" i="0" u="none" strike="noStrike" cap="none">
                <a:solidFill>
                  <a:srgbClr val="000000"/>
                </a:solidFill>
              </a:defRPr>
            </a:lvl2pPr>
            <a:lvl3pPr marL="1371600" marR="0" lvl="2" indent="-342900" algn="l" rtl="0">
              <a:lnSpc>
                <a:spcPct val="90000"/>
              </a:lnSpc>
              <a:spcBef>
                <a:spcPts val="375"/>
              </a:spcBef>
              <a:spcAft>
                <a:spcPts val="0"/>
              </a:spcAft>
              <a:buClr>
                <a:srgbClr val="B20533"/>
              </a:buClr>
              <a:buSzPts val="1800"/>
              <a:buChar char="-"/>
              <a:defRPr sz="1800" i="0" u="none" strike="noStrike" cap="none">
                <a:solidFill>
                  <a:srgbClr val="000000"/>
                </a:solidFill>
              </a:defRPr>
            </a:lvl3pPr>
            <a:lvl4pPr marL="1828800" marR="0" lvl="3" indent="-228600" algn="l" rtl="0">
              <a:lnSpc>
                <a:spcPct val="90000"/>
              </a:lnSpc>
              <a:spcBef>
                <a:spcPts val="375"/>
              </a:spcBef>
              <a:spcAft>
                <a:spcPts val="0"/>
              </a:spcAft>
              <a:buSzPts val="1700"/>
              <a:buNone/>
              <a:defRPr sz="1300" i="0" u="none" strike="noStrike" cap="none">
                <a:solidFill>
                  <a:srgbClr val="000000"/>
                </a:solidFill>
              </a:defRPr>
            </a:lvl4pPr>
            <a:lvl5pPr marL="2286000" marR="0" lvl="4" indent="-228600" algn="l" rtl="0">
              <a:lnSpc>
                <a:spcPct val="90000"/>
              </a:lnSpc>
              <a:spcBef>
                <a:spcPts val="375"/>
              </a:spcBef>
              <a:spcAft>
                <a:spcPts val="0"/>
              </a:spcAft>
              <a:buSzPts val="1800"/>
              <a:buNone/>
              <a:defRPr sz="1300" i="0" u="none" strike="noStrike" cap="none">
                <a:solidFill>
                  <a:srgbClr val="000000"/>
                </a:solidFill>
              </a:defRPr>
            </a:lvl5pPr>
            <a:lvl6pPr marL="2743200" marR="0" lvl="5" indent="-342900" algn="l" rtl="0">
              <a:lnSpc>
                <a:spcPct val="90000"/>
              </a:lnSpc>
              <a:spcBef>
                <a:spcPts val="500"/>
              </a:spcBef>
              <a:spcAft>
                <a:spcPts val="0"/>
              </a:spcAft>
              <a:buClr>
                <a:schemeClr val="dk1"/>
              </a:buClr>
              <a:buSzPts val="1800"/>
              <a:buChar char="•"/>
              <a:defRPr sz="1800" i="0" u="none" strike="noStrike" cap="none">
                <a:solidFill>
                  <a:schemeClr val="dk1"/>
                </a:solidFill>
              </a:defRPr>
            </a:lvl6pPr>
            <a:lvl7pPr marL="3200400" marR="0" lvl="6" indent="-342900" algn="l" rtl="0">
              <a:lnSpc>
                <a:spcPct val="90000"/>
              </a:lnSpc>
              <a:spcBef>
                <a:spcPts val="500"/>
              </a:spcBef>
              <a:spcAft>
                <a:spcPts val="0"/>
              </a:spcAft>
              <a:buClr>
                <a:schemeClr val="dk1"/>
              </a:buClr>
              <a:buSzPts val="1800"/>
              <a:buChar char="•"/>
              <a:defRPr sz="1800" i="0" u="none" strike="noStrike" cap="none">
                <a:solidFill>
                  <a:schemeClr val="dk1"/>
                </a:solidFill>
              </a:defRPr>
            </a:lvl7pPr>
            <a:lvl8pPr marL="3657600" marR="0" lvl="7" indent="-342900" algn="l" rtl="0">
              <a:lnSpc>
                <a:spcPct val="90000"/>
              </a:lnSpc>
              <a:spcBef>
                <a:spcPts val="500"/>
              </a:spcBef>
              <a:spcAft>
                <a:spcPts val="0"/>
              </a:spcAft>
              <a:buClr>
                <a:schemeClr val="dk1"/>
              </a:buClr>
              <a:buSzPts val="1800"/>
              <a:buChar char="•"/>
              <a:defRPr sz="1800" i="0" u="none" strike="noStrike" cap="none">
                <a:solidFill>
                  <a:schemeClr val="dk1"/>
                </a:solidFill>
              </a:defRPr>
            </a:lvl8pPr>
            <a:lvl9pPr marL="4114800" marR="0" lvl="8" indent="-342900" algn="l" rtl="0">
              <a:lnSpc>
                <a:spcPct val="90000"/>
              </a:lnSpc>
              <a:spcBef>
                <a:spcPts val="500"/>
              </a:spcBef>
              <a:spcAft>
                <a:spcPts val="0"/>
              </a:spcAft>
              <a:buClr>
                <a:schemeClr val="dk1"/>
              </a:buClr>
              <a:buSzPts val="1800"/>
              <a:buChar char="•"/>
              <a:defRPr sz="1800" i="0" u="none" strike="noStrike" cap="none">
                <a:solidFill>
                  <a:schemeClr val="dk1"/>
                </a:solidFill>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ustom Layout 7">
  <p:cSld name="Custom Layout_7">
    <p:spTree>
      <p:nvGrpSpPr>
        <p:cNvPr id="1" name="Shape 208"/>
        <p:cNvGrpSpPr/>
        <p:nvPr/>
      </p:nvGrpSpPr>
      <p:grpSpPr>
        <a:xfrm>
          <a:off x="0" y="0"/>
          <a:ext cx="0" cy="0"/>
          <a:chOff x="0" y="0"/>
          <a:chExt cx="0" cy="0"/>
        </a:xfrm>
      </p:grpSpPr>
      <p:sp>
        <p:nvSpPr>
          <p:cNvPr id="209" name="Google Shape;209;p45"/>
          <p:cNvSpPr>
            <a:spLocks noGrp="1"/>
          </p:cNvSpPr>
          <p:nvPr>
            <p:ph type="pic" idx="2"/>
          </p:nvPr>
        </p:nvSpPr>
        <p:spPr>
          <a:xfrm>
            <a:off x="6146800" y="188640"/>
            <a:ext cx="2997300" cy="2997300"/>
          </a:xfrm>
          <a:prstGeom prst="rect">
            <a:avLst/>
          </a:prstGeom>
          <a:noFill/>
          <a:ln>
            <a:noFill/>
          </a:ln>
        </p:spPr>
        <p:txBody>
          <a:bodyPr spcFirstLastPara="1" wrap="square" lIns="91425" tIns="91425" rIns="91425" bIns="91425" anchor="t" anchorCtr="0">
            <a:noAutofit/>
          </a:bodyPr>
          <a:lstStyle>
            <a:lvl1pPr marL="0" marR="0" lvl="0" indent="0" algn="l" rtl="0">
              <a:lnSpc>
                <a:spcPct val="90000"/>
              </a:lnSpc>
              <a:spcBef>
                <a:spcPts val="750"/>
              </a:spcBef>
              <a:spcAft>
                <a:spcPts val="0"/>
              </a:spcAft>
              <a:buClr>
                <a:srgbClr val="B20533"/>
              </a:buClr>
              <a:buSzPts val="2600"/>
              <a:buFont typeface="Merriweather Sans"/>
              <a:buNone/>
              <a:defRPr sz="2600" b="0" i="0" u="none" strike="noStrike" cap="none">
                <a:solidFill>
                  <a:srgbClr val="000000"/>
                </a:solidFill>
                <a:latin typeface="EB Garamond"/>
                <a:ea typeface="EB Garamond"/>
                <a:cs typeface="EB Garamond"/>
                <a:sym typeface="EB Garamond"/>
              </a:defRPr>
            </a:lvl1pPr>
            <a:lvl2pPr marL="800100" marR="0" lvl="1" indent="-342900" algn="l" rtl="0">
              <a:lnSpc>
                <a:spcPct val="90000"/>
              </a:lnSpc>
              <a:spcBef>
                <a:spcPts val="375"/>
              </a:spcBef>
              <a:spcAft>
                <a:spcPts val="0"/>
              </a:spcAft>
              <a:buClr>
                <a:srgbClr val="B20533"/>
              </a:buClr>
              <a:buSzPts val="2200"/>
              <a:buFont typeface="Merriweather Sans"/>
              <a:buChar char="-"/>
              <a:defRPr sz="2200" b="0" i="0" u="none" strike="noStrike" cap="none">
                <a:solidFill>
                  <a:srgbClr val="000000"/>
                </a:solidFill>
                <a:latin typeface="EB Garamond"/>
                <a:ea typeface="EB Garamond"/>
                <a:cs typeface="EB Garamond"/>
                <a:sym typeface="EB Garamond"/>
              </a:defRPr>
            </a:lvl2pPr>
            <a:lvl3pPr marL="1200150" marR="0" lvl="2" indent="-285750" algn="l" rtl="0">
              <a:lnSpc>
                <a:spcPct val="90000"/>
              </a:lnSpc>
              <a:spcBef>
                <a:spcPts val="375"/>
              </a:spcBef>
              <a:spcAft>
                <a:spcPts val="0"/>
              </a:spcAft>
              <a:buClr>
                <a:srgbClr val="B20533"/>
              </a:buClr>
              <a:buSzPts val="1800"/>
              <a:buFont typeface="Merriweather Sans"/>
              <a:buChar char="-"/>
              <a:defRPr sz="1800" b="0" i="0" u="none" strike="noStrike" cap="none">
                <a:solidFill>
                  <a:srgbClr val="000000"/>
                </a:solidFill>
                <a:latin typeface="EB Garamond"/>
                <a:ea typeface="EB Garamond"/>
                <a:cs typeface="EB Garamond"/>
                <a:sym typeface="EB Garamond"/>
              </a:defRPr>
            </a:lvl3pPr>
            <a:lvl4pPr marL="1600200" marR="0" lvl="3" indent="-228600" algn="l" rtl="0">
              <a:lnSpc>
                <a:spcPct val="90000"/>
              </a:lnSpc>
              <a:spcBef>
                <a:spcPts val="375"/>
              </a:spcBef>
              <a:spcAft>
                <a:spcPts val="0"/>
              </a:spcAft>
              <a:buSzPts val="1400"/>
              <a:buNone/>
              <a:defRPr sz="1300" b="0" i="0" u="none" strike="noStrike" cap="none">
                <a:solidFill>
                  <a:srgbClr val="000000"/>
                </a:solidFill>
                <a:latin typeface="EB Garamond"/>
                <a:ea typeface="EB Garamond"/>
                <a:cs typeface="EB Garamond"/>
                <a:sym typeface="EB Garamond"/>
              </a:defRPr>
            </a:lvl4pPr>
            <a:lvl5pPr marL="2057400" marR="0" lvl="4" indent="-228600" algn="l" rtl="0">
              <a:lnSpc>
                <a:spcPct val="90000"/>
              </a:lnSpc>
              <a:spcBef>
                <a:spcPts val="375"/>
              </a:spcBef>
              <a:spcAft>
                <a:spcPts val="0"/>
              </a:spcAft>
              <a:buSzPts val="1400"/>
              <a:buNone/>
              <a:defRPr sz="1300" b="0" i="0" u="none" strike="noStrike" cap="none">
                <a:solidFill>
                  <a:srgbClr val="000000"/>
                </a:solidFill>
                <a:latin typeface="EB Garamond"/>
                <a:ea typeface="EB Garamond"/>
                <a:cs typeface="EB Garamond"/>
                <a:sym typeface="EB Garamond"/>
              </a:defRPr>
            </a:lvl5pPr>
            <a:lvl6pPr marL="2514600" marR="0" lvl="5"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2971800" marR="0" lvl="6"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429000" marR="0" lvl="7"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3886200" marR="0" lvl="8"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210" name="Google Shape;210;p45"/>
          <p:cNvSpPr txBox="1">
            <a:spLocks noGrp="1"/>
          </p:cNvSpPr>
          <p:nvPr>
            <p:ph type="title"/>
          </p:nvPr>
        </p:nvSpPr>
        <p:spPr>
          <a:xfrm>
            <a:off x="683568" y="548680"/>
            <a:ext cx="4978800" cy="576000"/>
          </a:xfrm>
          <a:prstGeom prst="rect">
            <a:avLst/>
          </a:prstGeom>
          <a:noFill/>
          <a:ln>
            <a:noFill/>
          </a:ln>
        </p:spPr>
        <p:txBody>
          <a:bodyPr spcFirstLastPara="1" wrap="square" lIns="91425" tIns="45700" rIns="91425" bIns="45700" anchor="t" anchorCtr="0">
            <a:noAutofit/>
          </a:bodyPr>
          <a:lstStyle>
            <a:lvl1pPr marL="0" marR="0" lvl="0" indent="0" algn="l" rtl="0">
              <a:lnSpc>
                <a:spcPct val="75000"/>
              </a:lnSpc>
              <a:spcBef>
                <a:spcPts val="0"/>
              </a:spcBef>
              <a:spcAft>
                <a:spcPts val="0"/>
              </a:spcAft>
              <a:buSzPts val="6300"/>
              <a:buNone/>
              <a:defRPr sz="4800" i="1" u="none" strike="noStrike" cap="none">
                <a:solidFill>
                  <a:srgbClr val="B20533"/>
                </a:solidFill>
              </a:defRPr>
            </a:lvl1pPr>
            <a:lvl2pPr marL="742950" marR="0" lvl="1" indent="-28575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2pPr>
            <a:lvl3pPr marL="1143000" marR="0" lvl="2" indent="-22860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3pPr>
            <a:lvl4pPr marL="1600200" marR="0" lvl="3" indent="-22860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4pPr>
            <a:lvl5pPr marL="2057400" marR="0" lvl="4" indent="-22860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5pPr>
            <a:lvl6pPr marL="2514600" marR="0" lvl="5" indent="-22860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6pPr>
            <a:lvl7pPr marL="2971800" marR="0" lvl="6" indent="-22860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7pPr>
            <a:lvl8pPr marL="3429000" marR="0" lvl="7" indent="-22860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8pPr>
            <a:lvl9pPr marL="3886200" marR="0" lvl="8" indent="-22860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9pPr>
          </a:lstStyle>
          <a:p>
            <a:endParaRPr/>
          </a:p>
        </p:txBody>
      </p:sp>
      <p:sp>
        <p:nvSpPr>
          <p:cNvPr id="211" name="Google Shape;211;p45"/>
          <p:cNvSpPr txBox="1">
            <a:spLocks noGrp="1"/>
          </p:cNvSpPr>
          <p:nvPr>
            <p:ph type="body" idx="1"/>
          </p:nvPr>
        </p:nvSpPr>
        <p:spPr>
          <a:xfrm>
            <a:off x="682590" y="1484784"/>
            <a:ext cx="4967400" cy="388830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90000"/>
              </a:lnSpc>
              <a:spcBef>
                <a:spcPts val="750"/>
              </a:spcBef>
              <a:spcAft>
                <a:spcPts val="0"/>
              </a:spcAft>
              <a:buClr>
                <a:srgbClr val="B20533"/>
              </a:buClr>
              <a:buSzPts val="2600"/>
              <a:buChar char="-"/>
              <a:defRPr sz="2600" i="0" u="none" strike="noStrike" cap="none">
                <a:solidFill>
                  <a:srgbClr val="000000"/>
                </a:solidFill>
              </a:defRPr>
            </a:lvl1pPr>
            <a:lvl2pPr marL="914400" marR="0" lvl="1" indent="-368300" algn="l" rtl="0">
              <a:lnSpc>
                <a:spcPct val="90000"/>
              </a:lnSpc>
              <a:spcBef>
                <a:spcPts val="375"/>
              </a:spcBef>
              <a:spcAft>
                <a:spcPts val="0"/>
              </a:spcAft>
              <a:buClr>
                <a:srgbClr val="B20533"/>
              </a:buClr>
              <a:buSzPts val="2200"/>
              <a:buChar char="-"/>
              <a:defRPr sz="2200" i="0" u="none" strike="noStrike" cap="none">
                <a:solidFill>
                  <a:srgbClr val="000000"/>
                </a:solidFill>
              </a:defRPr>
            </a:lvl2pPr>
            <a:lvl3pPr marL="1371600" marR="0" lvl="2" indent="-342900" algn="l" rtl="0">
              <a:lnSpc>
                <a:spcPct val="90000"/>
              </a:lnSpc>
              <a:spcBef>
                <a:spcPts val="375"/>
              </a:spcBef>
              <a:spcAft>
                <a:spcPts val="0"/>
              </a:spcAft>
              <a:buClr>
                <a:srgbClr val="B20533"/>
              </a:buClr>
              <a:buSzPts val="1800"/>
              <a:buChar char="-"/>
              <a:defRPr sz="1800" i="0" u="none" strike="noStrike" cap="none">
                <a:solidFill>
                  <a:srgbClr val="000000"/>
                </a:solidFill>
              </a:defRPr>
            </a:lvl3pPr>
            <a:lvl4pPr marL="1828800" marR="0" lvl="3" indent="-228600" algn="l" rtl="0">
              <a:lnSpc>
                <a:spcPct val="90000"/>
              </a:lnSpc>
              <a:spcBef>
                <a:spcPts val="375"/>
              </a:spcBef>
              <a:spcAft>
                <a:spcPts val="0"/>
              </a:spcAft>
              <a:buSzPts val="1700"/>
              <a:buNone/>
              <a:defRPr sz="1300" i="0" u="none" strike="noStrike" cap="none">
                <a:solidFill>
                  <a:srgbClr val="000000"/>
                </a:solidFill>
              </a:defRPr>
            </a:lvl4pPr>
            <a:lvl5pPr marL="2286000" marR="0" lvl="4" indent="-228600" algn="l" rtl="0">
              <a:lnSpc>
                <a:spcPct val="90000"/>
              </a:lnSpc>
              <a:spcBef>
                <a:spcPts val="375"/>
              </a:spcBef>
              <a:spcAft>
                <a:spcPts val="0"/>
              </a:spcAft>
              <a:buSzPts val="1800"/>
              <a:buNone/>
              <a:defRPr sz="1300" i="0" u="none" strike="noStrike" cap="none">
                <a:solidFill>
                  <a:srgbClr val="000000"/>
                </a:solidFill>
              </a:defRPr>
            </a:lvl5pPr>
            <a:lvl6pPr marL="2743200" marR="0" lvl="5" indent="-342900" algn="l" rtl="0">
              <a:lnSpc>
                <a:spcPct val="90000"/>
              </a:lnSpc>
              <a:spcBef>
                <a:spcPts val="500"/>
              </a:spcBef>
              <a:spcAft>
                <a:spcPts val="0"/>
              </a:spcAft>
              <a:buClr>
                <a:schemeClr val="dk1"/>
              </a:buClr>
              <a:buSzPts val="1800"/>
              <a:buChar char="•"/>
              <a:defRPr sz="1800" i="0" u="none" strike="noStrike" cap="none">
                <a:solidFill>
                  <a:schemeClr val="dk1"/>
                </a:solidFill>
              </a:defRPr>
            </a:lvl6pPr>
            <a:lvl7pPr marL="3200400" marR="0" lvl="6" indent="-342900" algn="l" rtl="0">
              <a:lnSpc>
                <a:spcPct val="90000"/>
              </a:lnSpc>
              <a:spcBef>
                <a:spcPts val="500"/>
              </a:spcBef>
              <a:spcAft>
                <a:spcPts val="0"/>
              </a:spcAft>
              <a:buClr>
                <a:schemeClr val="dk1"/>
              </a:buClr>
              <a:buSzPts val="1800"/>
              <a:buChar char="•"/>
              <a:defRPr sz="1800" i="0" u="none" strike="noStrike" cap="none">
                <a:solidFill>
                  <a:schemeClr val="dk1"/>
                </a:solidFill>
              </a:defRPr>
            </a:lvl7pPr>
            <a:lvl8pPr marL="3657600" marR="0" lvl="7" indent="-342900" algn="l" rtl="0">
              <a:lnSpc>
                <a:spcPct val="90000"/>
              </a:lnSpc>
              <a:spcBef>
                <a:spcPts val="500"/>
              </a:spcBef>
              <a:spcAft>
                <a:spcPts val="0"/>
              </a:spcAft>
              <a:buClr>
                <a:schemeClr val="dk1"/>
              </a:buClr>
              <a:buSzPts val="1800"/>
              <a:buChar char="•"/>
              <a:defRPr sz="1800" i="0" u="none" strike="noStrike" cap="none">
                <a:solidFill>
                  <a:schemeClr val="dk1"/>
                </a:solidFill>
              </a:defRPr>
            </a:lvl8pPr>
            <a:lvl9pPr marL="4114800" marR="0" lvl="8" indent="-342900" algn="l" rtl="0">
              <a:lnSpc>
                <a:spcPct val="90000"/>
              </a:lnSpc>
              <a:spcBef>
                <a:spcPts val="500"/>
              </a:spcBef>
              <a:spcAft>
                <a:spcPts val="0"/>
              </a:spcAft>
              <a:buClr>
                <a:schemeClr val="dk1"/>
              </a:buClr>
              <a:buSzPts val="1800"/>
              <a:buChar char="•"/>
              <a:defRPr sz="1800" i="0" u="none" strike="noStrike" cap="none">
                <a:solidFill>
                  <a:schemeClr val="dk1"/>
                </a:solidFill>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ustom Layout 8">
  <p:cSld name="Custom Layout_8">
    <p:spTree>
      <p:nvGrpSpPr>
        <p:cNvPr id="1" name="Shape 212"/>
        <p:cNvGrpSpPr/>
        <p:nvPr/>
      </p:nvGrpSpPr>
      <p:grpSpPr>
        <a:xfrm>
          <a:off x="0" y="0"/>
          <a:ext cx="0" cy="0"/>
          <a:chOff x="0" y="0"/>
          <a:chExt cx="0" cy="0"/>
        </a:xfrm>
      </p:grpSpPr>
      <p:sp>
        <p:nvSpPr>
          <p:cNvPr id="213" name="Google Shape;213;p46"/>
          <p:cNvSpPr>
            <a:spLocks noGrp="1"/>
          </p:cNvSpPr>
          <p:nvPr>
            <p:ph type="pic" idx="2"/>
          </p:nvPr>
        </p:nvSpPr>
        <p:spPr>
          <a:xfrm>
            <a:off x="6146800" y="188640"/>
            <a:ext cx="2997300" cy="2997300"/>
          </a:xfrm>
          <a:prstGeom prst="rect">
            <a:avLst/>
          </a:prstGeom>
          <a:noFill/>
          <a:ln>
            <a:noFill/>
          </a:ln>
        </p:spPr>
        <p:txBody>
          <a:bodyPr spcFirstLastPara="1" wrap="square" lIns="91425" tIns="91425" rIns="91425" bIns="91425" anchor="t" anchorCtr="0">
            <a:noAutofit/>
          </a:bodyPr>
          <a:lstStyle>
            <a:lvl1pPr marL="0" marR="0" lvl="0" indent="0" algn="l" rtl="0">
              <a:lnSpc>
                <a:spcPct val="90000"/>
              </a:lnSpc>
              <a:spcBef>
                <a:spcPts val="750"/>
              </a:spcBef>
              <a:spcAft>
                <a:spcPts val="0"/>
              </a:spcAft>
              <a:buClr>
                <a:srgbClr val="B20533"/>
              </a:buClr>
              <a:buSzPts val="2600"/>
              <a:buFont typeface="Merriweather Sans"/>
              <a:buNone/>
              <a:defRPr sz="2600" b="0" i="0" u="none" strike="noStrike" cap="none">
                <a:solidFill>
                  <a:srgbClr val="000000"/>
                </a:solidFill>
                <a:latin typeface="EB Garamond"/>
                <a:ea typeface="EB Garamond"/>
                <a:cs typeface="EB Garamond"/>
                <a:sym typeface="EB Garamond"/>
              </a:defRPr>
            </a:lvl1pPr>
            <a:lvl2pPr marL="800100" marR="0" lvl="1" indent="-342900" algn="l" rtl="0">
              <a:lnSpc>
                <a:spcPct val="90000"/>
              </a:lnSpc>
              <a:spcBef>
                <a:spcPts val="375"/>
              </a:spcBef>
              <a:spcAft>
                <a:spcPts val="0"/>
              </a:spcAft>
              <a:buClr>
                <a:srgbClr val="B20533"/>
              </a:buClr>
              <a:buSzPts val="2200"/>
              <a:buFont typeface="Merriweather Sans"/>
              <a:buChar char="-"/>
              <a:defRPr sz="2200" b="0" i="0" u="none" strike="noStrike" cap="none">
                <a:solidFill>
                  <a:srgbClr val="000000"/>
                </a:solidFill>
                <a:latin typeface="EB Garamond"/>
                <a:ea typeface="EB Garamond"/>
                <a:cs typeface="EB Garamond"/>
                <a:sym typeface="EB Garamond"/>
              </a:defRPr>
            </a:lvl2pPr>
            <a:lvl3pPr marL="1200150" marR="0" lvl="2" indent="-285750" algn="l" rtl="0">
              <a:lnSpc>
                <a:spcPct val="90000"/>
              </a:lnSpc>
              <a:spcBef>
                <a:spcPts val="375"/>
              </a:spcBef>
              <a:spcAft>
                <a:spcPts val="0"/>
              </a:spcAft>
              <a:buClr>
                <a:srgbClr val="B20533"/>
              </a:buClr>
              <a:buSzPts val="1800"/>
              <a:buFont typeface="Merriweather Sans"/>
              <a:buChar char="-"/>
              <a:defRPr sz="1800" b="0" i="0" u="none" strike="noStrike" cap="none">
                <a:solidFill>
                  <a:srgbClr val="000000"/>
                </a:solidFill>
                <a:latin typeface="EB Garamond"/>
                <a:ea typeface="EB Garamond"/>
                <a:cs typeface="EB Garamond"/>
                <a:sym typeface="EB Garamond"/>
              </a:defRPr>
            </a:lvl3pPr>
            <a:lvl4pPr marL="1600200" marR="0" lvl="3" indent="-228600" algn="l" rtl="0">
              <a:lnSpc>
                <a:spcPct val="90000"/>
              </a:lnSpc>
              <a:spcBef>
                <a:spcPts val="375"/>
              </a:spcBef>
              <a:spcAft>
                <a:spcPts val="0"/>
              </a:spcAft>
              <a:buSzPts val="1400"/>
              <a:buNone/>
              <a:defRPr sz="1300" b="0" i="0" u="none" strike="noStrike" cap="none">
                <a:solidFill>
                  <a:srgbClr val="000000"/>
                </a:solidFill>
                <a:latin typeface="EB Garamond"/>
                <a:ea typeface="EB Garamond"/>
                <a:cs typeface="EB Garamond"/>
                <a:sym typeface="EB Garamond"/>
              </a:defRPr>
            </a:lvl4pPr>
            <a:lvl5pPr marL="2057400" marR="0" lvl="4" indent="-228600" algn="l" rtl="0">
              <a:lnSpc>
                <a:spcPct val="90000"/>
              </a:lnSpc>
              <a:spcBef>
                <a:spcPts val="375"/>
              </a:spcBef>
              <a:spcAft>
                <a:spcPts val="0"/>
              </a:spcAft>
              <a:buSzPts val="1400"/>
              <a:buNone/>
              <a:defRPr sz="1300" b="0" i="0" u="none" strike="noStrike" cap="none">
                <a:solidFill>
                  <a:srgbClr val="000000"/>
                </a:solidFill>
                <a:latin typeface="EB Garamond"/>
                <a:ea typeface="EB Garamond"/>
                <a:cs typeface="EB Garamond"/>
                <a:sym typeface="EB Garamond"/>
              </a:defRPr>
            </a:lvl5pPr>
            <a:lvl6pPr marL="2514600" marR="0" lvl="5"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2971800" marR="0" lvl="6"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429000" marR="0" lvl="7"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3886200" marR="0" lvl="8"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214" name="Google Shape;214;p46"/>
          <p:cNvSpPr txBox="1">
            <a:spLocks noGrp="1"/>
          </p:cNvSpPr>
          <p:nvPr>
            <p:ph type="title"/>
          </p:nvPr>
        </p:nvSpPr>
        <p:spPr>
          <a:xfrm>
            <a:off x="683568" y="548680"/>
            <a:ext cx="4978800" cy="576000"/>
          </a:xfrm>
          <a:prstGeom prst="rect">
            <a:avLst/>
          </a:prstGeom>
          <a:noFill/>
          <a:ln>
            <a:noFill/>
          </a:ln>
        </p:spPr>
        <p:txBody>
          <a:bodyPr spcFirstLastPara="1" wrap="square" lIns="91425" tIns="45700" rIns="91425" bIns="45700" anchor="t" anchorCtr="0">
            <a:noAutofit/>
          </a:bodyPr>
          <a:lstStyle>
            <a:lvl1pPr marL="0" marR="0" lvl="0" indent="0" algn="l" rtl="0">
              <a:lnSpc>
                <a:spcPct val="75000"/>
              </a:lnSpc>
              <a:spcBef>
                <a:spcPts val="0"/>
              </a:spcBef>
              <a:spcAft>
                <a:spcPts val="0"/>
              </a:spcAft>
              <a:buSzPts val="6300"/>
              <a:buNone/>
              <a:defRPr sz="4800" i="1" u="none" strike="noStrike" cap="none">
                <a:solidFill>
                  <a:srgbClr val="B20533"/>
                </a:solidFill>
              </a:defRPr>
            </a:lvl1pPr>
            <a:lvl2pPr marL="742950" marR="0" lvl="1" indent="-28575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2pPr>
            <a:lvl3pPr marL="1143000" marR="0" lvl="2" indent="-22860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3pPr>
            <a:lvl4pPr marL="1600200" marR="0" lvl="3" indent="-22860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4pPr>
            <a:lvl5pPr marL="2057400" marR="0" lvl="4" indent="-22860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5pPr>
            <a:lvl6pPr marL="2514600" marR="0" lvl="5" indent="-22860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6pPr>
            <a:lvl7pPr marL="2971800" marR="0" lvl="6" indent="-22860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7pPr>
            <a:lvl8pPr marL="3429000" marR="0" lvl="7" indent="-22860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8pPr>
            <a:lvl9pPr marL="3886200" marR="0" lvl="8" indent="-22860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9pPr>
          </a:lstStyle>
          <a:p>
            <a:endParaRPr/>
          </a:p>
        </p:txBody>
      </p:sp>
      <p:sp>
        <p:nvSpPr>
          <p:cNvPr id="215" name="Google Shape;215;p46"/>
          <p:cNvSpPr txBox="1">
            <a:spLocks noGrp="1"/>
          </p:cNvSpPr>
          <p:nvPr>
            <p:ph type="body" idx="1"/>
          </p:nvPr>
        </p:nvSpPr>
        <p:spPr>
          <a:xfrm>
            <a:off x="682590" y="1484784"/>
            <a:ext cx="4967400" cy="388830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90000"/>
              </a:lnSpc>
              <a:spcBef>
                <a:spcPts val="750"/>
              </a:spcBef>
              <a:spcAft>
                <a:spcPts val="0"/>
              </a:spcAft>
              <a:buClr>
                <a:srgbClr val="B20533"/>
              </a:buClr>
              <a:buSzPts val="2600"/>
              <a:buChar char="-"/>
              <a:defRPr sz="2600" i="0" u="none" strike="noStrike" cap="none">
                <a:solidFill>
                  <a:srgbClr val="000000"/>
                </a:solidFill>
              </a:defRPr>
            </a:lvl1pPr>
            <a:lvl2pPr marL="914400" marR="0" lvl="1" indent="-368300" algn="l" rtl="0">
              <a:lnSpc>
                <a:spcPct val="90000"/>
              </a:lnSpc>
              <a:spcBef>
                <a:spcPts val="375"/>
              </a:spcBef>
              <a:spcAft>
                <a:spcPts val="0"/>
              </a:spcAft>
              <a:buClr>
                <a:srgbClr val="B20533"/>
              </a:buClr>
              <a:buSzPts val="2200"/>
              <a:buChar char="-"/>
              <a:defRPr sz="2200" i="0" u="none" strike="noStrike" cap="none">
                <a:solidFill>
                  <a:srgbClr val="000000"/>
                </a:solidFill>
              </a:defRPr>
            </a:lvl2pPr>
            <a:lvl3pPr marL="1371600" marR="0" lvl="2" indent="-342900" algn="l" rtl="0">
              <a:lnSpc>
                <a:spcPct val="90000"/>
              </a:lnSpc>
              <a:spcBef>
                <a:spcPts val="375"/>
              </a:spcBef>
              <a:spcAft>
                <a:spcPts val="0"/>
              </a:spcAft>
              <a:buClr>
                <a:srgbClr val="B20533"/>
              </a:buClr>
              <a:buSzPts val="1800"/>
              <a:buChar char="-"/>
              <a:defRPr sz="1800" i="0" u="none" strike="noStrike" cap="none">
                <a:solidFill>
                  <a:srgbClr val="000000"/>
                </a:solidFill>
              </a:defRPr>
            </a:lvl3pPr>
            <a:lvl4pPr marL="1828800" marR="0" lvl="3" indent="-228600" algn="l" rtl="0">
              <a:lnSpc>
                <a:spcPct val="90000"/>
              </a:lnSpc>
              <a:spcBef>
                <a:spcPts val="375"/>
              </a:spcBef>
              <a:spcAft>
                <a:spcPts val="0"/>
              </a:spcAft>
              <a:buSzPts val="1700"/>
              <a:buNone/>
              <a:defRPr sz="1300" i="0" u="none" strike="noStrike" cap="none">
                <a:solidFill>
                  <a:srgbClr val="000000"/>
                </a:solidFill>
              </a:defRPr>
            </a:lvl4pPr>
            <a:lvl5pPr marL="2286000" marR="0" lvl="4" indent="-228600" algn="l" rtl="0">
              <a:lnSpc>
                <a:spcPct val="90000"/>
              </a:lnSpc>
              <a:spcBef>
                <a:spcPts val="375"/>
              </a:spcBef>
              <a:spcAft>
                <a:spcPts val="0"/>
              </a:spcAft>
              <a:buSzPts val="1800"/>
              <a:buNone/>
              <a:defRPr sz="1300" i="0" u="none" strike="noStrike" cap="none">
                <a:solidFill>
                  <a:srgbClr val="000000"/>
                </a:solidFill>
              </a:defRPr>
            </a:lvl5pPr>
            <a:lvl6pPr marL="2743200" marR="0" lvl="5" indent="-342900" algn="l" rtl="0">
              <a:lnSpc>
                <a:spcPct val="90000"/>
              </a:lnSpc>
              <a:spcBef>
                <a:spcPts val="500"/>
              </a:spcBef>
              <a:spcAft>
                <a:spcPts val="0"/>
              </a:spcAft>
              <a:buClr>
                <a:schemeClr val="dk1"/>
              </a:buClr>
              <a:buSzPts val="1800"/>
              <a:buChar char="•"/>
              <a:defRPr sz="1800" i="0" u="none" strike="noStrike" cap="none">
                <a:solidFill>
                  <a:schemeClr val="dk1"/>
                </a:solidFill>
              </a:defRPr>
            </a:lvl6pPr>
            <a:lvl7pPr marL="3200400" marR="0" lvl="6" indent="-342900" algn="l" rtl="0">
              <a:lnSpc>
                <a:spcPct val="90000"/>
              </a:lnSpc>
              <a:spcBef>
                <a:spcPts val="500"/>
              </a:spcBef>
              <a:spcAft>
                <a:spcPts val="0"/>
              </a:spcAft>
              <a:buClr>
                <a:schemeClr val="dk1"/>
              </a:buClr>
              <a:buSzPts val="1800"/>
              <a:buChar char="•"/>
              <a:defRPr sz="1800" i="0" u="none" strike="noStrike" cap="none">
                <a:solidFill>
                  <a:schemeClr val="dk1"/>
                </a:solidFill>
              </a:defRPr>
            </a:lvl7pPr>
            <a:lvl8pPr marL="3657600" marR="0" lvl="7" indent="-342900" algn="l" rtl="0">
              <a:lnSpc>
                <a:spcPct val="90000"/>
              </a:lnSpc>
              <a:spcBef>
                <a:spcPts val="500"/>
              </a:spcBef>
              <a:spcAft>
                <a:spcPts val="0"/>
              </a:spcAft>
              <a:buClr>
                <a:schemeClr val="dk1"/>
              </a:buClr>
              <a:buSzPts val="1800"/>
              <a:buChar char="•"/>
              <a:defRPr sz="1800" i="0" u="none" strike="noStrike" cap="none">
                <a:solidFill>
                  <a:schemeClr val="dk1"/>
                </a:solidFill>
              </a:defRPr>
            </a:lvl8pPr>
            <a:lvl9pPr marL="4114800" marR="0" lvl="8" indent="-342900" algn="l" rtl="0">
              <a:lnSpc>
                <a:spcPct val="90000"/>
              </a:lnSpc>
              <a:spcBef>
                <a:spcPts val="500"/>
              </a:spcBef>
              <a:spcAft>
                <a:spcPts val="0"/>
              </a:spcAft>
              <a:buClr>
                <a:schemeClr val="dk1"/>
              </a:buClr>
              <a:buSzPts val="1800"/>
              <a:buChar char="•"/>
              <a:defRPr sz="1800" i="0" u="none" strike="noStrike" cap="none">
                <a:solidFill>
                  <a:schemeClr val="dk1"/>
                </a:solidFill>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Slide 1" type="title">
  <p:cSld name="TITLE">
    <p:spTree>
      <p:nvGrpSpPr>
        <p:cNvPr id="1" name="Shape 216"/>
        <p:cNvGrpSpPr/>
        <p:nvPr/>
      </p:nvGrpSpPr>
      <p:grpSpPr>
        <a:xfrm>
          <a:off x="0" y="0"/>
          <a:ext cx="0" cy="0"/>
          <a:chOff x="0" y="0"/>
          <a:chExt cx="0" cy="0"/>
        </a:xfrm>
      </p:grpSpPr>
      <p:sp>
        <p:nvSpPr>
          <p:cNvPr id="217" name="Google Shape;217;p47"/>
          <p:cNvSpPr txBox="1">
            <a:spLocks noGrp="1"/>
          </p:cNvSpPr>
          <p:nvPr>
            <p:ph type="ctrTitle"/>
          </p:nvPr>
        </p:nvSpPr>
        <p:spPr>
          <a:xfrm>
            <a:off x="685800" y="1122363"/>
            <a:ext cx="7772400" cy="2387700"/>
          </a:xfrm>
          <a:prstGeom prst="rect">
            <a:avLst/>
          </a:prstGeom>
          <a:noFill/>
          <a:ln>
            <a:noFill/>
          </a:ln>
        </p:spPr>
        <p:txBody>
          <a:bodyPr spcFirstLastPara="1" wrap="square" lIns="65300" tIns="32650" rIns="65300" bIns="32650" anchor="b" anchorCtr="0">
            <a:noAutofit/>
          </a:bodyPr>
          <a:lstStyle>
            <a:lvl1pPr lvl="0" algn="ctr"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8" name="Google Shape;218;p47"/>
          <p:cNvSpPr txBox="1">
            <a:spLocks noGrp="1"/>
          </p:cNvSpPr>
          <p:nvPr>
            <p:ph type="subTitle" idx="1"/>
          </p:nvPr>
        </p:nvSpPr>
        <p:spPr>
          <a:xfrm>
            <a:off x="1143000" y="3602038"/>
            <a:ext cx="6858000" cy="1655700"/>
          </a:xfrm>
          <a:prstGeom prst="rect">
            <a:avLst/>
          </a:prstGeom>
          <a:noFill/>
          <a:ln>
            <a:noFill/>
          </a:ln>
        </p:spPr>
        <p:txBody>
          <a:bodyPr spcFirstLastPara="1" wrap="square" lIns="65300" tIns="32650" rIns="65300" bIns="32650" anchor="t" anchorCtr="0">
            <a:no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219" name="Google Shape;219;p47"/>
          <p:cNvSpPr txBox="1">
            <a:spLocks noGrp="1"/>
          </p:cNvSpPr>
          <p:nvPr>
            <p:ph type="dt" idx="10"/>
          </p:nvPr>
        </p:nvSpPr>
        <p:spPr>
          <a:xfrm>
            <a:off x="628650" y="6356352"/>
            <a:ext cx="2057400" cy="365100"/>
          </a:xfrm>
          <a:prstGeom prst="rect">
            <a:avLst/>
          </a:prstGeom>
          <a:noFill/>
          <a:ln>
            <a:noFill/>
          </a:ln>
        </p:spPr>
        <p:txBody>
          <a:bodyPr spcFirstLastPara="1" wrap="square" lIns="65300" tIns="32650" rIns="65300" bIns="32650" anchor="ctr" anchorCtr="0">
            <a:noAutofit/>
          </a:bodyPr>
          <a:lstStyle>
            <a:lvl1pPr lvl="0" algn="l" rtl="0">
              <a:spcBef>
                <a:spcPts val="0"/>
              </a:spcBef>
              <a:spcAft>
                <a:spcPts val="0"/>
              </a:spcAft>
              <a:buSzPts val="1000"/>
              <a:buNone/>
              <a:defRPr sz="1000"/>
            </a:lvl1pPr>
            <a:lvl2pPr lvl="1" algn="l" rtl="0">
              <a:spcBef>
                <a:spcPts val="0"/>
              </a:spcBef>
              <a:spcAft>
                <a:spcPts val="0"/>
              </a:spcAft>
              <a:buSzPts val="1000"/>
              <a:buNone/>
              <a:defRPr sz="1000"/>
            </a:lvl2pPr>
            <a:lvl3pPr lvl="2" algn="l" rtl="0">
              <a:spcBef>
                <a:spcPts val="0"/>
              </a:spcBef>
              <a:spcAft>
                <a:spcPts val="0"/>
              </a:spcAft>
              <a:buSzPts val="1000"/>
              <a:buNone/>
              <a:defRPr sz="1000"/>
            </a:lvl3pPr>
            <a:lvl4pPr lvl="3" algn="l" rtl="0">
              <a:spcBef>
                <a:spcPts val="0"/>
              </a:spcBef>
              <a:spcAft>
                <a:spcPts val="0"/>
              </a:spcAft>
              <a:buSzPts val="1000"/>
              <a:buNone/>
              <a:defRPr sz="1000"/>
            </a:lvl4pPr>
            <a:lvl5pPr lvl="4" algn="l" rtl="0">
              <a:spcBef>
                <a:spcPts val="0"/>
              </a:spcBef>
              <a:spcAft>
                <a:spcPts val="0"/>
              </a:spcAft>
              <a:buSzPts val="1000"/>
              <a:buNone/>
              <a:defRPr sz="1000"/>
            </a:lvl5pPr>
            <a:lvl6pPr lvl="5" algn="l" rtl="0">
              <a:spcBef>
                <a:spcPts val="0"/>
              </a:spcBef>
              <a:spcAft>
                <a:spcPts val="0"/>
              </a:spcAft>
              <a:buSzPts val="1000"/>
              <a:buNone/>
              <a:defRPr sz="1000"/>
            </a:lvl6pPr>
            <a:lvl7pPr lvl="6" algn="l" rtl="0">
              <a:spcBef>
                <a:spcPts val="0"/>
              </a:spcBef>
              <a:spcAft>
                <a:spcPts val="0"/>
              </a:spcAft>
              <a:buSzPts val="1000"/>
              <a:buNone/>
              <a:defRPr sz="1000"/>
            </a:lvl7pPr>
            <a:lvl8pPr lvl="7" algn="l" rtl="0">
              <a:spcBef>
                <a:spcPts val="0"/>
              </a:spcBef>
              <a:spcAft>
                <a:spcPts val="0"/>
              </a:spcAft>
              <a:buSzPts val="1000"/>
              <a:buNone/>
              <a:defRPr sz="1000"/>
            </a:lvl8pPr>
            <a:lvl9pPr lvl="8" algn="l" rtl="0">
              <a:spcBef>
                <a:spcPts val="0"/>
              </a:spcBef>
              <a:spcAft>
                <a:spcPts val="0"/>
              </a:spcAft>
              <a:buSzPts val="1000"/>
              <a:buNone/>
              <a:defRPr sz="1000"/>
            </a:lvl9pPr>
          </a:lstStyle>
          <a:p>
            <a:endParaRPr/>
          </a:p>
        </p:txBody>
      </p:sp>
      <p:sp>
        <p:nvSpPr>
          <p:cNvPr id="220" name="Google Shape;220;p47"/>
          <p:cNvSpPr txBox="1">
            <a:spLocks noGrp="1"/>
          </p:cNvSpPr>
          <p:nvPr>
            <p:ph type="ftr" idx="11"/>
          </p:nvPr>
        </p:nvSpPr>
        <p:spPr>
          <a:xfrm>
            <a:off x="3028950" y="6356352"/>
            <a:ext cx="3086100" cy="365100"/>
          </a:xfrm>
          <a:prstGeom prst="rect">
            <a:avLst/>
          </a:prstGeom>
          <a:noFill/>
          <a:ln>
            <a:noFill/>
          </a:ln>
        </p:spPr>
        <p:txBody>
          <a:bodyPr spcFirstLastPara="1" wrap="square" lIns="65300" tIns="32650" rIns="65300" bIns="32650" anchor="ctr" anchorCtr="0">
            <a:noAutofit/>
          </a:bodyPr>
          <a:lstStyle>
            <a:lvl1pPr lvl="0" algn="ctr" rtl="0">
              <a:spcBef>
                <a:spcPts val="0"/>
              </a:spcBef>
              <a:spcAft>
                <a:spcPts val="0"/>
              </a:spcAft>
              <a:buSzPts val="1000"/>
              <a:buNone/>
              <a:defRPr sz="1000"/>
            </a:lvl1pPr>
            <a:lvl2pPr lvl="1" algn="l" rtl="0">
              <a:spcBef>
                <a:spcPts val="0"/>
              </a:spcBef>
              <a:spcAft>
                <a:spcPts val="0"/>
              </a:spcAft>
              <a:buSzPts val="1000"/>
              <a:buNone/>
              <a:defRPr sz="1000"/>
            </a:lvl2pPr>
            <a:lvl3pPr lvl="2" algn="l" rtl="0">
              <a:spcBef>
                <a:spcPts val="0"/>
              </a:spcBef>
              <a:spcAft>
                <a:spcPts val="0"/>
              </a:spcAft>
              <a:buSzPts val="1000"/>
              <a:buNone/>
              <a:defRPr sz="1000"/>
            </a:lvl3pPr>
            <a:lvl4pPr lvl="3" algn="l" rtl="0">
              <a:spcBef>
                <a:spcPts val="0"/>
              </a:spcBef>
              <a:spcAft>
                <a:spcPts val="0"/>
              </a:spcAft>
              <a:buSzPts val="1000"/>
              <a:buNone/>
              <a:defRPr sz="1000"/>
            </a:lvl4pPr>
            <a:lvl5pPr lvl="4" algn="l" rtl="0">
              <a:spcBef>
                <a:spcPts val="0"/>
              </a:spcBef>
              <a:spcAft>
                <a:spcPts val="0"/>
              </a:spcAft>
              <a:buSzPts val="1000"/>
              <a:buNone/>
              <a:defRPr sz="1000"/>
            </a:lvl5pPr>
            <a:lvl6pPr lvl="5" algn="l" rtl="0">
              <a:spcBef>
                <a:spcPts val="0"/>
              </a:spcBef>
              <a:spcAft>
                <a:spcPts val="0"/>
              </a:spcAft>
              <a:buSzPts val="1000"/>
              <a:buNone/>
              <a:defRPr sz="1000"/>
            </a:lvl6pPr>
            <a:lvl7pPr lvl="6" algn="l" rtl="0">
              <a:spcBef>
                <a:spcPts val="0"/>
              </a:spcBef>
              <a:spcAft>
                <a:spcPts val="0"/>
              </a:spcAft>
              <a:buSzPts val="1000"/>
              <a:buNone/>
              <a:defRPr sz="1000"/>
            </a:lvl7pPr>
            <a:lvl8pPr lvl="7" algn="l" rtl="0">
              <a:spcBef>
                <a:spcPts val="0"/>
              </a:spcBef>
              <a:spcAft>
                <a:spcPts val="0"/>
              </a:spcAft>
              <a:buSzPts val="1000"/>
              <a:buNone/>
              <a:defRPr sz="1000"/>
            </a:lvl8pPr>
            <a:lvl9pPr lvl="8" algn="l" rtl="0">
              <a:spcBef>
                <a:spcPts val="0"/>
              </a:spcBef>
              <a:spcAft>
                <a:spcPts val="0"/>
              </a:spcAft>
              <a:buSzPts val="1000"/>
              <a:buNone/>
              <a:defRPr sz="1000"/>
            </a:lvl9pPr>
          </a:lstStyle>
          <a:p>
            <a:endParaRPr/>
          </a:p>
        </p:txBody>
      </p:sp>
      <p:sp>
        <p:nvSpPr>
          <p:cNvPr id="221" name="Google Shape;221;p47"/>
          <p:cNvSpPr txBox="1">
            <a:spLocks noGrp="1"/>
          </p:cNvSpPr>
          <p:nvPr>
            <p:ph type="sldNum" idx="12"/>
          </p:nvPr>
        </p:nvSpPr>
        <p:spPr>
          <a:xfrm>
            <a:off x="6457950" y="6356352"/>
            <a:ext cx="2057400" cy="365100"/>
          </a:xfrm>
          <a:prstGeom prst="rect">
            <a:avLst/>
          </a:prstGeom>
          <a:noFill/>
          <a:ln>
            <a:noFill/>
          </a:ln>
        </p:spPr>
        <p:txBody>
          <a:bodyPr spcFirstLastPara="1" wrap="square" lIns="65300" tIns="32650" rIns="65300" bIns="32650" anchor="ctr" anchorCtr="0">
            <a:noAutofit/>
          </a:bodyPr>
          <a:lstStyle>
            <a:lvl1pPr marL="0" lvl="0" indent="0" algn="r" rtl="0">
              <a:spcBef>
                <a:spcPts val="0"/>
              </a:spcBef>
              <a:buNone/>
              <a:defRPr sz="1000"/>
            </a:lvl1pPr>
            <a:lvl2pPr marL="0" lvl="1" indent="0" algn="r" rtl="0">
              <a:spcBef>
                <a:spcPts val="0"/>
              </a:spcBef>
              <a:buNone/>
              <a:defRPr sz="1000"/>
            </a:lvl2pPr>
            <a:lvl3pPr marL="0" lvl="2" indent="0" algn="r" rtl="0">
              <a:spcBef>
                <a:spcPts val="0"/>
              </a:spcBef>
              <a:buNone/>
              <a:defRPr sz="1000"/>
            </a:lvl3pPr>
            <a:lvl4pPr marL="0" lvl="3" indent="0" algn="r" rtl="0">
              <a:spcBef>
                <a:spcPts val="0"/>
              </a:spcBef>
              <a:buNone/>
              <a:defRPr sz="1000"/>
            </a:lvl4pPr>
            <a:lvl5pPr marL="0" lvl="4" indent="0" algn="r" rtl="0">
              <a:spcBef>
                <a:spcPts val="0"/>
              </a:spcBef>
              <a:buNone/>
              <a:defRPr sz="1000"/>
            </a:lvl5pPr>
            <a:lvl6pPr marL="0" lvl="5" indent="0" algn="r" rtl="0">
              <a:spcBef>
                <a:spcPts val="0"/>
              </a:spcBef>
              <a:buNone/>
              <a:defRPr sz="1000"/>
            </a:lvl6pPr>
            <a:lvl7pPr marL="0" lvl="6" indent="0" algn="r" rtl="0">
              <a:spcBef>
                <a:spcPts val="0"/>
              </a:spcBef>
              <a:buNone/>
              <a:defRPr sz="1000"/>
            </a:lvl7pPr>
            <a:lvl8pPr marL="0" lvl="7" indent="0" algn="r" rtl="0">
              <a:spcBef>
                <a:spcPts val="0"/>
              </a:spcBef>
              <a:buNone/>
              <a:defRPr sz="1000"/>
            </a:lvl8pPr>
            <a:lvl9pPr marL="0" lvl="8" indent="0" algn="r" rtl="0">
              <a:spcBef>
                <a:spcPts val="0"/>
              </a:spcBef>
              <a:buNone/>
              <a:defRPr sz="10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ustom Layout 9">
  <p:cSld name="Custom Layout_9">
    <p:spTree>
      <p:nvGrpSpPr>
        <p:cNvPr id="1" name="Shape 222"/>
        <p:cNvGrpSpPr/>
        <p:nvPr/>
      </p:nvGrpSpPr>
      <p:grpSpPr>
        <a:xfrm>
          <a:off x="0" y="0"/>
          <a:ext cx="0" cy="0"/>
          <a:chOff x="0" y="0"/>
          <a:chExt cx="0" cy="0"/>
        </a:xfrm>
      </p:grpSpPr>
      <p:sp>
        <p:nvSpPr>
          <p:cNvPr id="223" name="Google Shape;223;p48"/>
          <p:cNvSpPr>
            <a:spLocks noGrp="1"/>
          </p:cNvSpPr>
          <p:nvPr>
            <p:ph type="pic" idx="2"/>
          </p:nvPr>
        </p:nvSpPr>
        <p:spPr>
          <a:xfrm>
            <a:off x="6146800" y="188640"/>
            <a:ext cx="2997300" cy="2997300"/>
          </a:xfrm>
          <a:prstGeom prst="rect">
            <a:avLst/>
          </a:prstGeom>
          <a:noFill/>
          <a:ln>
            <a:noFill/>
          </a:ln>
        </p:spPr>
        <p:txBody>
          <a:bodyPr spcFirstLastPara="1" wrap="square" lIns="91425" tIns="91425" rIns="91425" bIns="91425" anchor="t" anchorCtr="0">
            <a:noAutofit/>
          </a:bodyPr>
          <a:lstStyle>
            <a:lvl1pPr marL="0" marR="0" lvl="0" indent="0" algn="l" rtl="0">
              <a:lnSpc>
                <a:spcPct val="90000"/>
              </a:lnSpc>
              <a:spcBef>
                <a:spcPts val="750"/>
              </a:spcBef>
              <a:spcAft>
                <a:spcPts val="0"/>
              </a:spcAft>
              <a:buClr>
                <a:srgbClr val="B20533"/>
              </a:buClr>
              <a:buSzPts val="2600"/>
              <a:buFont typeface="Merriweather Sans"/>
              <a:buNone/>
              <a:defRPr sz="2600" b="0" i="0" u="none" strike="noStrike" cap="none">
                <a:solidFill>
                  <a:srgbClr val="000000"/>
                </a:solidFill>
                <a:latin typeface="EB Garamond"/>
                <a:ea typeface="EB Garamond"/>
                <a:cs typeface="EB Garamond"/>
                <a:sym typeface="EB Garamond"/>
              </a:defRPr>
            </a:lvl1pPr>
            <a:lvl2pPr marL="800100" marR="0" lvl="1" indent="-342900" algn="l" rtl="0">
              <a:lnSpc>
                <a:spcPct val="90000"/>
              </a:lnSpc>
              <a:spcBef>
                <a:spcPts val="375"/>
              </a:spcBef>
              <a:spcAft>
                <a:spcPts val="0"/>
              </a:spcAft>
              <a:buClr>
                <a:srgbClr val="B20533"/>
              </a:buClr>
              <a:buSzPts val="2200"/>
              <a:buFont typeface="Merriweather Sans"/>
              <a:buChar char="-"/>
              <a:defRPr sz="2200" b="0" i="0" u="none" strike="noStrike" cap="none">
                <a:solidFill>
                  <a:srgbClr val="000000"/>
                </a:solidFill>
                <a:latin typeface="EB Garamond"/>
                <a:ea typeface="EB Garamond"/>
                <a:cs typeface="EB Garamond"/>
                <a:sym typeface="EB Garamond"/>
              </a:defRPr>
            </a:lvl2pPr>
            <a:lvl3pPr marL="1200150" marR="0" lvl="2" indent="-285750" algn="l" rtl="0">
              <a:lnSpc>
                <a:spcPct val="90000"/>
              </a:lnSpc>
              <a:spcBef>
                <a:spcPts val="375"/>
              </a:spcBef>
              <a:spcAft>
                <a:spcPts val="0"/>
              </a:spcAft>
              <a:buClr>
                <a:srgbClr val="B20533"/>
              </a:buClr>
              <a:buSzPts val="1800"/>
              <a:buFont typeface="Merriweather Sans"/>
              <a:buChar char="-"/>
              <a:defRPr sz="1800" b="0" i="0" u="none" strike="noStrike" cap="none">
                <a:solidFill>
                  <a:srgbClr val="000000"/>
                </a:solidFill>
                <a:latin typeface="EB Garamond"/>
                <a:ea typeface="EB Garamond"/>
                <a:cs typeface="EB Garamond"/>
                <a:sym typeface="EB Garamond"/>
              </a:defRPr>
            </a:lvl3pPr>
            <a:lvl4pPr marL="1600200" marR="0" lvl="3" indent="-228600" algn="l" rtl="0">
              <a:lnSpc>
                <a:spcPct val="90000"/>
              </a:lnSpc>
              <a:spcBef>
                <a:spcPts val="375"/>
              </a:spcBef>
              <a:spcAft>
                <a:spcPts val="0"/>
              </a:spcAft>
              <a:buSzPts val="1400"/>
              <a:buNone/>
              <a:defRPr sz="1300" b="0" i="0" u="none" strike="noStrike" cap="none">
                <a:solidFill>
                  <a:srgbClr val="000000"/>
                </a:solidFill>
                <a:latin typeface="EB Garamond"/>
                <a:ea typeface="EB Garamond"/>
                <a:cs typeface="EB Garamond"/>
                <a:sym typeface="EB Garamond"/>
              </a:defRPr>
            </a:lvl4pPr>
            <a:lvl5pPr marL="2057400" marR="0" lvl="4" indent="-228600" algn="l" rtl="0">
              <a:lnSpc>
                <a:spcPct val="90000"/>
              </a:lnSpc>
              <a:spcBef>
                <a:spcPts val="375"/>
              </a:spcBef>
              <a:spcAft>
                <a:spcPts val="0"/>
              </a:spcAft>
              <a:buSzPts val="1400"/>
              <a:buNone/>
              <a:defRPr sz="1300" b="0" i="0" u="none" strike="noStrike" cap="none">
                <a:solidFill>
                  <a:srgbClr val="000000"/>
                </a:solidFill>
                <a:latin typeface="EB Garamond"/>
                <a:ea typeface="EB Garamond"/>
                <a:cs typeface="EB Garamond"/>
                <a:sym typeface="EB Garamond"/>
              </a:defRPr>
            </a:lvl5pPr>
            <a:lvl6pPr marL="2514600" marR="0" lvl="5"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2971800" marR="0" lvl="6"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429000" marR="0" lvl="7"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3886200" marR="0" lvl="8"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224" name="Google Shape;224;p48"/>
          <p:cNvSpPr txBox="1">
            <a:spLocks noGrp="1"/>
          </p:cNvSpPr>
          <p:nvPr>
            <p:ph type="title"/>
          </p:nvPr>
        </p:nvSpPr>
        <p:spPr>
          <a:xfrm>
            <a:off x="683568" y="548680"/>
            <a:ext cx="4978800" cy="576000"/>
          </a:xfrm>
          <a:prstGeom prst="rect">
            <a:avLst/>
          </a:prstGeom>
          <a:noFill/>
          <a:ln>
            <a:noFill/>
          </a:ln>
        </p:spPr>
        <p:txBody>
          <a:bodyPr spcFirstLastPara="1" wrap="square" lIns="91425" tIns="45700" rIns="91425" bIns="45700" anchor="t" anchorCtr="0">
            <a:noAutofit/>
          </a:bodyPr>
          <a:lstStyle>
            <a:lvl1pPr marL="0" marR="0" lvl="0" indent="0" algn="l" rtl="0">
              <a:lnSpc>
                <a:spcPct val="75000"/>
              </a:lnSpc>
              <a:spcBef>
                <a:spcPts val="0"/>
              </a:spcBef>
              <a:spcAft>
                <a:spcPts val="0"/>
              </a:spcAft>
              <a:buSzPts val="6300"/>
              <a:buNone/>
              <a:defRPr sz="4800" i="1" u="none" strike="noStrike" cap="none">
                <a:solidFill>
                  <a:srgbClr val="B20533"/>
                </a:solidFill>
              </a:defRPr>
            </a:lvl1pPr>
            <a:lvl2pPr marL="742950" marR="0" lvl="1" indent="-28575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2pPr>
            <a:lvl3pPr marL="1143000" marR="0" lvl="2" indent="-22860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3pPr>
            <a:lvl4pPr marL="1600200" marR="0" lvl="3" indent="-22860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4pPr>
            <a:lvl5pPr marL="2057400" marR="0" lvl="4" indent="-22860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5pPr>
            <a:lvl6pPr marL="2514600" marR="0" lvl="5" indent="-22860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6pPr>
            <a:lvl7pPr marL="2971800" marR="0" lvl="6" indent="-22860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7pPr>
            <a:lvl8pPr marL="3429000" marR="0" lvl="7" indent="-22860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8pPr>
            <a:lvl9pPr marL="3886200" marR="0" lvl="8" indent="-22860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9pPr>
          </a:lstStyle>
          <a:p>
            <a:endParaRPr/>
          </a:p>
        </p:txBody>
      </p:sp>
      <p:sp>
        <p:nvSpPr>
          <p:cNvPr id="225" name="Google Shape;225;p48"/>
          <p:cNvSpPr txBox="1">
            <a:spLocks noGrp="1"/>
          </p:cNvSpPr>
          <p:nvPr>
            <p:ph type="body" idx="1"/>
          </p:nvPr>
        </p:nvSpPr>
        <p:spPr>
          <a:xfrm>
            <a:off x="682590" y="1484784"/>
            <a:ext cx="4967400" cy="388830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90000"/>
              </a:lnSpc>
              <a:spcBef>
                <a:spcPts val="750"/>
              </a:spcBef>
              <a:spcAft>
                <a:spcPts val="0"/>
              </a:spcAft>
              <a:buClr>
                <a:srgbClr val="B20533"/>
              </a:buClr>
              <a:buSzPts val="2600"/>
              <a:buChar char="-"/>
              <a:defRPr sz="2600" i="0" u="none" strike="noStrike" cap="none">
                <a:solidFill>
                  <a:srgbClr val="000000"/>
                </a:solidFill>
              </a:defRPr>
            </a:lvl1pPr>
            <a:lvl2pPr marL="914400" marR="0" lvl="1" indent="-368300" algn="l" rtl="0">
              <a:lnSpc>
                <a:spcPct val="90000"/>
              </a:lnSpc>
              <a:spcBef>
                <a:spcPts val="375"/>
              </a:spcBef>
              <a:spcAft>
                <a:spcPts val="0"/>
              </a:spcAft>
              <a:buClr>
                <a:srgbClr val="B20533"/>
              </a:buClr>
              <a:buSzPts val="2200"/>
              <a:buChar char="-"/>
              <a:defRPr sz="2200" i="0" u="none" strike="noStrike" cap="none">
                <a:solidFill>
                  <a:srgbClr val="000000"/>
                </a:solidFill>
              </a:defRPr>
            </a:lvl2pPr>
            <a:lvl3pPr marL="1371600" marR="0" lvl="2" indent="-342900" algn="l" rtl="0">
              <a:lnSpc>
                <a:spcPct val="90000"/>
              </a:lnSpc>
              <a:spcBef>
                <a:spcPts val="375"/>
              </a:spcBef>
              <a:spcAft>
                <a:spcPts val="0"/>
              </a:spcAft>
              <a:buClr>
                <a:srgbClr val="B20533"/>
              </a:buClr>
              <a:buSzPts val="1800"/>
              <a:buChar char="-"/>
              <a:defRPr sz="1800" i="0" u="none" strike="noStrike" cap="none">
                <a:solidFill>
                  <a:srgbClr val="000000"/>
                </a:solidFill>
              </a:defRPr>
            </a:lvl3pPr>
            <a:lvl4pPr marL="1828800" marR="0" lvl="3" indent="-228600" algn="l" rtl="0">
              <a:lnSpc>
                <a:spcPct val="90000"/>
              </a:lnSpc>
              <a:spcBef>
                <a:spcPts val="375"/>
              </a:spcBef>
              <a:spcAft>
                <a:spcPts val="0"/>
              </a:spcAft>
              <a:buSzPts val="1700"/>
              <a:buNone/>
              <a:defRPr sz="1300" i="0" u="none" strike="noStrike" cap="none">
                <a:solidFill>
                  <a:srgbClr val="000000"/>
                </a:solidFill>
              </a:defRPr>
            </a:lvl4pPr>
            <a:lvl5pPr marL="2286000" marR="0" lvl="4" indent="-228600" algn="l" rtl="0">
              <a:lnSpc>
                <a:spcPct val="90000"/>
              </a:lnSpc>
              <a:spcBef>
                <a:spcPts val="375"/>
              </a:spcBef>
              <a:spcAft>
                <a:spcPts val="0"/>
              </a:spcAft>
              <a:buSzPts val="1800"/>
              <a:buNone/>
              <a:defRPr sz="1300" i="0" u="none" strike="noStrike" cap="none">
                <a:solidFill>
                  <a:srgbClr val="000000"/>
                </a:solidFill>
              </a:defRPr>
            </a:lvl5pPr>
            <a:lvl6pPr marL="2743200" marR="0" lvl="5" indent="-342900" algn="l" rtl="0">
              <a:lnSpc>
                <a:spcPct val="90000"/>
              </a:lnSpc>
              <a:spcBef>
                <a:spcPts val="500"/>
              </a:spcBef>
              <a:spcAft>
                <a:spcPts val="0"/>
              </a:spcAft>
              <a:buClr>
                <a:schemeClr val="dk1"/>
              </a:buClr>
              <a:buSzPts val="1800"/>
              <a:buChar char="•"/>
              <a:defRPr sz="1800" i="0" u="none" strike="noStrike" cap="none">
                <a:solidFill>
                  <a:schemeClr val="dk1"/>
                </a:solidFill>
              </a:defRPr>
            </a:lvl6pPr>
            <a:lvl7pPr marL="3200400" marR="0" lvl="6" indent="-342900" algn="l" rtl="0">
              <a:lnSpc>
                <a:spcPct val="90000"/>
              </a:lnSpc>
              <a:spcBef>
                <a:spcPts val="500"/>
              </a:spcBef>
              <a:spcAft>
                <a:spcPts val="0"/>
              </a:spcAft>
              <a:buClr>
                <a:schemeClr val="dk1"/>
              </a:buClr>
              <a:buSzPts val="1800"/>
              <a:buChar char="•"/>
              <a:defRPr sz="1800" i="0" u="none" strike="noStrike" cap="none">
                <a:solidFill>
                  <a:schemeClr val="dk1"/>
                </a:solidFill>
              </a:defRPr>
            </a:lvl7pPr>
            <a:lvl8pPr marL="3657600" marR="0" lvl="7" indent="-342900" algn="l" rtl="0">
              <a:lnSpc>
                <a:spcPct val="90000"/>
              </a:lnSpc>
              <a:spcBef>
                <a:spcPts val="500"/>
              </a:spcBef>
              <a:spcAft>
                <a:spcPts val="0"/>
              </a:spcAft>
              <a:buClr>
                <a:schemeClr val="dk1"/>
              </a:buClr>
              <a:buSzPts val="1800"/>
              <a:buChar char="•"/>
              <a:defRPr sz="1800" i="0" u="none" strike="noStrike" cap="none">
                <a:solidFill>
                  <a:schemeClr val="dk1"/>
                </a:solidFill>
              </a:defRPr>
            </a:lvl8pPr>
            <a:lvl9pPr marL="4114800" marR="0" lvl="8" indent="-342900" algn="l" rtl="0">
              <a:lnSpc>
                <a:spcPct val="90000"/>
              </a:lnSpc>
              <a:spcBef>
                <a:spcPts val="500"/>
              </a:spcBef>
              <a:spcAft>
                <a:spcPts val="0"/>
              </a:spcAft>
              <a:buClr>
                <a:schemeClr val="dk1"/>
              </a:buClr>
              <a:buSzPts val="1800"/>
              <a:buChar char="•"/>
              <a:defRPr sz="1800" i="0" u="none" strike="noStrike" cap="none">
                <a:solidFill>
                  <a:schemeClr val="dk1"/>
                </a:solidFill>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ustom Layout 10">
  <p:cSld name="Custom Layout_10">
    <p:spTree>
      <p:nvGrpSpPr>
        <p:cNvPr id="1" name="Shape 226"/>
        <p:cNvGrpSpPr/>
        <p:nvPr/>
      </p:nvGrpSpPr>
      <p:grpSpPr>
        <a:xfrm>
          <a:off x="0" y="0"/>
          <a:ext cx="0" cy="0"/>
          <a:chOff x="0" y="0"/>
          <a:chExt cx="0" cy="0"/>
        </a:xfrm>
      </p:grpSpPr>
      <p:sp>
        <p:nvSpPr>
          <p:cNvPr id="227" name="Google Shape;227;p49"/>
          <p:cNvSpPr>
            <a:spLocks noGrp="1"/>
          </p:cNvSpPr>
          <p:nvPr>
            <p:ph type="pic" idx="2"/>
          </p:nvPr>
        </p:nvSpPr>
        <p:spPr>
          <a:xfrm>
            <a:off x="6146800" y="188640"/>
            <a:ext cx="2997300" cy="2997300"/>
          </a:xfrm>
          <a:prstGeom prst="rect">
            <a:avLst/>
          </a:prstGeom>
          <a:noFill/>
          <a:ln>
            <a:noFill/>
          </a:ln>
        </p:spPr>
        <p:txBody>
          <a:bodyPr spcFirstLastPara="1" wrap="square" lIns="91425" tIns="91425" rIns="91425" bIns="91425" anchor="t" anchorCtr="0">
            <a:noAutofit/>
          </a:bodyPr>
          <a:lstStyle>
            <a:lvl1pPr marL="0" marR="0" lvl="0" indent="0" algn="l" rtl="0">
              <a:lnSpc>
                <a:spcPct val="90000"/>
              </a:lnSpc>
              <a:spcBef>
                <a:spcPts val="750"/>
              </a:spcBef>
              <a:spcAft>
                <a:spcPts val="0"/>
              </a:spcAft>
              <a:buClr>
                <a:srgbClr val="B20533"/>
              </a:buClr>
              <a:buSzPts val="2600"/>
              <a:buFont typeface="Merriweather Sans"/>
              <a:buNone/>
              <a:defRPr sz="2600" b="0" i="0" u="none" strike="noStrike" cap="none">
                <a:solidFill>
                  <a:srgbClr val="000000"/>
                </a:solidFill>
                <a:latin typeface="EB Garamond"/>
                <a:ea typeface="EB Garamond"/>
                <a:cs typeface="EB Garamond"/>
                <a:sym typeface="EB Garamond"/>
              </a:defRPr>
            </a:lvl1pPr>
            <a:lvl2pPr marL="800100" marR="0" lvl="1" indent="-342900" algn="l" rtl="0">
              <a:lnSpc>
                <a:spcPct val="90000"/>
              </a:lnSpc>
              <a:spcBef>
                <a:spcPts val="375"/>
              </a:spcBef>
              <a:spcAft>
                <a:spcPts val="0"/>
              </a:spcAft>
              <a:buClr>
                <a:srgbClr val="B20533"/>
              </a:buClr>
              <a:buSzPts val="2200"/>
              <a:buFont typeface="Merriweather Sans"/>
              <a:buChar char="-"/>
              <a:defRPr sz="2200" b="0" i="0" u="none" strike="noStrike" cap="none">
                <a:solidFill>
                  <a:srgbClr val="000000"/>
                </a:solidFill>
                <a:latin typeface="EB Garamond"/>
                <a:ea typeface="EB Garamond"/>
                <a:cs typeface="EB Garamond"/>
                <a:sym typeface="EB Garamond"/>
              </a:defRPr>
            </a:lvl2pPr>
            <a:lvl3pPr marL="1200150" marR="0" lvl="2" indent="-285750" algn="l" rtl="0">
              <a:lnSpc>
                <a:spcPct val="90000"/>
              </a:lnSpc>
              <a:spcBef>
                <a:spcPts val="375"/>
              </a:spcBef>
              <a:spcAft>
                <a:spcPts val="0"/>
              </a:spcAft>
              <a:buClr>
                <a:srgbClr val="B20533"/>
              </a:buClr>
              <a:buSzPts val="1800"/>
              <a:buFont typeface="Merriweather Sans"/>
              <a:buChar char="-"/>
              <a:defRPr sz="1800" b="0" i="0" u="none" strike="noStrike" cap="none">
                <a:solidFill>
                  <a:srgbClr val="000000"/>
                </a:solidFill>
                <a:latin typeface="EB Garamond"/>
                <a:ea typeface="EB Garamond"/>
                <a:cs typeface="EB Garamond"/>
                <a:sym typeface="EB Garamond"/>
              </a:defRPr>
            </a:lvl3pPr>
            <a:lvl4pPr marL="1600200" marR="0" lvl="3" indent="-228600" algn="l" rtl="0">
              <a:lnSpc>
                <a:spcPct val="90000"/>
              </a:lnSpc>
              <a:spcBef>
                <a:spcPts val="375"/>
              </a:spcBef>
              <a:spcAft>
                <a:spcPts val="0"/>
              </a:spcAft>
              <a:buSzPts val="1400"/>
              <a:buNone/>
              <a:defRPr sz="1300" b="0" i="0" u="none" strike="noStrike" cap="none">
                <a:solidFill>
                  <a:srgbClr val="000000"/>
                </a:solidFill>
                <a:latin typeface="EB Garamond"/>
                <a:ea typeface="EB Garamond"/>
                <a:cs typeface="EB Garamond"/>
                <a:sym typeface="EB Garamond"/>
              </a:defRPr>
            </a:lvl4pPr>
            <a:lvl5pPr marL="2057400" marR="0" lvl="4" indent="-228600" algn="l" rtl="0">
              <a:lnSpc>
                <a:spcPct val="90000"/>
              </a:lnSpc>
              <a:spcBef>
                <a:spcPts val="375"/>
              </a:spcBef>
              <a:spcAft>
                <a:spcPts val="0"/>
              </a:spcAft>
              <a:buSzPts val="1400"/>
              <a:buNone/>
              <a:defRPr sz="1300" b="0" i="0" u="none" strike="noStrike" cap="none">
                <a:solidFill>
                  <a:srgbClr val="000000"/>
                </a:solidFill>
                <a:latin typeface="EB Garamond"/>
                <a:ea typeface="EB Garamond"/>
                <a:cs typeface="EB Garamond"/>
                <a:sym typeface="EB Garamond"/>
              </a:defRPr>
            </a:lvl5pPr>
            <a:lvl6pPr marL="2514600" marR="0" lvl="5"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2971800" marR="0" lvl="6"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429000" marR="0" lvl="7"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3886200" marR="0" lvl="8"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228" name="Google Shape;228;p49"/>
          <p:cNvSpPr txBox="1">
            <a:spLocks noGrp="1"/>
          </p:cNvSpPr>
          <p:nvPr>
            <p:ph type="title"/>
          </p:nvPr>
        </p:nvSpPr>
        <p:spPr>
          <a:xfrm>
            <a:off x="683568" y="548680"/>
            <a:ext cx="4978800" cy="576000"/>
          </a:xfrm>
          <a:prstGeom prst="rect">
            <a:avLst/>
          </a:prstGeom>
          <a:noFill/>
          <a:ln>
            <a:noFill/>
          </a:ln>
        </p:spPr>
        <p:txBody>
          <a:bodyPr spcFirstLastPara="1" wrap="square" lIns="91425" tIns="45700" rIns="91425" bIns="45700" anchor="t" anchorCtr="0">
            <a:noAutofit/>
          </a:bodyPr>
          <a:lstStyle>
            <a:lvl1pPr marL="0" marR="0" lvl="0" indent="0" algn="l" rtl="0">
              <a:lnSpc>
                <a:spcPct val="75000"/>
              </a:lnSpc>
              <a:spcBef>
                <a:spcPts val="0"/>
              </a:spcBef>
              <a:spcAft>
                <a:spcPts val="0"/>
              </a:spcAft>
              <a:buSzPts val="6300"/>
              <a:buNone/>
              <a:defRPr sz="4800" i="1" u="none" strike="noStrike" cap="none">
                <a:solidFill>
                  <a:srgbClr val="B20533"/>
                </a:solidFill>
              </a:defRPr>
            </a:lvl1pPr>
            <a:lvl2pPr marL="742950" marR="0" lvl="1" indent="-28575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2pPr>
            <a:lvl3pPr marL="1143000" marR="0" lvl="2" indent="-22860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3pPr>
            <a:lvl4pPr marL="1600200" marR="0" lvl="3" indent="-22860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4pPr>
            <a:lvl5pPr marL="2057400" marR="0" lvl="4" indent="-22860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5pPr>
            <a:lvl6pPr marL="2514600" marR="0" lvl="5" indent="-22860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6pPr>
            <a:lvl7pPr marL="2971800" marR="0" lvl="6" indent="-22860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7pPr>
            <a:lvl8pPr marL="3429000" marR="0" lvl="7" indent="-22860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8pPr>
            <a:lvl9pPr marL="3886200" marR="0" lvl="8" indent="-22860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9pPr>
          </a:lstStyle>
          <a:p>
            <a:endParaRPr/>
          </a:p>
        </p:txBody>
      </p:sp>
      <p:sp>
        <p:nvSpPr>
          <p:cNvPr id="229" name="Google Shape;229;p49"/>
          <p:cNvSpPr txBox="1">
            <a:spLocks noGrp="1"/>
          </p:cNvSpPr>
          <p:nvPr>
            <p:ph type="body" idx="1"/>
          </p:nvPr>
        </p:nvSpPr>
        <p:spPr>
          <a:xfrm>
            <a:off x="682590" y="1484784"/>
            <a:ext cx="4967400" cy="388830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90000"/>
              </a:lnSpc>
              <a:spcBef>
                <a:spcPts val="750"/>
              </a:spcBef>
              <a:spcAft>
                <a:spcPts val="0"/>
              </a:spcAft>
              <a:buClr>
                <a:srgbClr val="B20533"/>
              </a:buClr>
              <a:buSzPts val="2600"/>
              <a:buChar char="-"/>
              <a:defRPr sz="2600" i="0" u="none" strike="noStrike" cap="none">
                <a:solidFill>
                  <a:srgbClr val="000000"/>
                </a:solidFill>
              </a:defRPr>
            </a:lvl1pPr>
            <a:lvl2pPr marL="914400" marR="0" lvl="1" indent="-368300" algn="l" rtl="0">
              <a:lnSpc>
                <a:spcPct val="90000"/>
              </a:lnSpc>
              <a:spcBef>
                <a:spcPts val="375"/>
              </a:spcBef>
              <a:spcAft>
                <a:spcPts val="0"/>
              </a:spcAft>
              <a:buClr>
                <a:srgbClr val="B20533"/>
              </a:buClr>
              <a:buSzPts val="2200"/>
              <a:buChar char="-"/>
              <a:defRPr sz="2200" i="0" u="none" strike="noStrike" cap="none">
                <a:solidFill>
                  <a:srgbClr val="000000"/>
                </a:solidFill>
              </a:defRPr>
            </a:lvl2pPr>
            <a:lvl3pPr marL="1371600" marR="0" lvl="2" indent="-342900" algn="l" rtl="0">
              <a:lnSpc>
                <a:spcPct val="90000"/>
              </a:lnSpc>
              <a:spcBef>
                <a:spcPts val="375"/>
              </a:spcBef>
              <a:spcAft>
                <a:spcPts val="0"/>
              </a:spcAft>
              <a:buClr>
                <a:srgbClr val="B20533"/>
              </a:buClr>
              <a:buSzPts val="1800"/>
              <a:buChar char="-"/>
              <a:defRPr sz="1800" i="0" u="none" strike="noStrike" cap="none">
                <a:solidFill>
                  <a:srgbClr val="000000"/>
                </a:solidFill>
              </a:defRPr>
            </a:lvl3pPr>
            <a:lvl4pPr marL="1828800" marR="0" lvl="3" indent="-228600" algn="l" rtl="0">
              <a:lnSpc>
                <a:spcPct val="90000"/>
              </a:lnSpc>
              <a:spcBef>
                <a:spcPts val="375"/>
              </a:spcBef>
              <a:spcAft>
                <a:spcPts val="0"/>
              </a:spcAft>
              <a:buSzPts val="1700"/>
              <a:buNone/>
              <a:defRPr sz="1300" i="0" u="none" strike="noStrike" cap="none">
                <a:solidFill>
                  <a:srgbClr val="000000"/>
                </a:solidFill>
              </a:defRPr>
            </a:lvl4pPr>
            <a:lvl5pPr marL="2286000" marR="0" lvl="4" indent="-228600" algn="l" rtl="0">
              <a:lnSpc>
                <a:spcPct val="90000"/>
              </a:lnSpc>
              <a:spcBef>
                <a:spcPts val="375"/>
              </a:spcBef>
              <a:spcAft>
                <a:spcPts val="0"/>
              </a:spcAft>
              <a:buSzPts val="1800"/>
              <a:buNone/>
              <a:defRPr sz="1300" i="0" u="none" strike="noStrike" cap="none">
                <a:solidFill>
                  <a:srgbClr val="000000"/>
                </a:solidFill>
              </a:defRPr>
            </a:lvl5pPr>
            <a:lvl6pPr marL="2743200" marR="0" lvl="5" indent="-342900" algn="l" rtl="0">
              <a:lnSpc>
                <a:spcPct val="90000"/>
              </a:lnSpc>
              <a:spcBef>
                <a:spcPts val="500"/>
              </a:spcBef>
              <a:spcAft>
                <a:spcPts val="0"/>
              </a:spcAft>
              <a:buClr>
                <a:schemeClr val="dk1"/>
              </a:buClr>
              <a:buSzPts val="1800"/>
              <a:buChar char="•"/>
              <a:defRPr sz="1800" i="0" u="none" strike="noStrike" cap="none">
                <a:solidFill>
                  <a:schemeClr val="dk1"/>
                </a:solidFill>
              </a:defRPr>
            </a:lvl6pPr>
            <a:lvl7pPr marL="3200400" marR="0" lvl="6" indent="-342900" algn="l" rtl="0">
              <a:lnSpc>
                <a:spcPct val="90000"/>
              </a:lnSpc>
              <a:spcBef>
                <a:spcPts val="500"/>
              </a:spcBef>
              <a:spcAft>
                <a:spcPts val="0"/>
              </a:spcAft>
              <a:buClr>
                <a:schemeClr val="dk1"/>
              </a:buClr>
              <a:buSzPts val="1800"/>
              <a:buChar char="•"/>
              <a:defRPr sz="1800" i="0" u="none" strike="noStrike" cap="none">
                <a:solidFill>
                  <a:schemeClr val="dk1"/>
                </a:solidFill>
              </a:defRPr>
            </a:lvl7pPr>
            <a:lvl8pPr marL="3657600" marR="0" lvl="7" indent="-342900" algn="l" rtl="0">
              <a:lnSpc>
                <a:spcPct val="90000"/>
              </a:lnSpc>
              <a:spcBef>
                <a:spcPts val="500"/>
              </a:spcBef>
              <a:spcAft>
                <a:spcPts val="0"/>
              </a:spcAft>
              <a:buClr>
                <a:schemeClr val="dk1"/>
              </a:buClr>
              <a:buSzPts val="1800"/>
              <a:buChar char="•"/>
              <a:defRPr sz="1800" i="0" u="none" strike="noStrike" cap="none">
                <a:solidFill>
                  <a:schemeClr val="dk1"/>
                </a:solidFill>
              </a:defRPr>
            </a:lvl8pPr>
            <a:lvl9pPr marL="4114800" marR="0" lvl="8" indent="-342900" algn="l" rtl="0">
              <a:lnSpc>
                <a:spcPct val="90000"/>
              </a:lnSpc>
              <a:spcBef>
                <a:spcPts val="500"/>
              </a:spcBef>
              <a:spcAft>
                <a:spcPts val="0"/>
              </a:spcAft>
              <a:buClr>
                <a:schemeClr val="dk1"/>
              </a:buClr>
              <a:buSzPts val="1800"/>
              <a:buChar char="•"/>
              <a:defRPr sz="1800" i="0" u="none" strike="noStrike" cap="none">
                <a:solidFill>
                  <a:schemeClr val="dk1"/>
                </a:solidFill>
              </a:defRPr>
            </a:lvl9pPr>
          </a:lstStyle>
          <a:p>
            <a:endParaRPr/>
          </a:p>
        </p:txBody>
      </p:sp>
      <p:sp>
        <p:nvSpPr>
          <p:cNvPr id="230" name="Google Shape;230;p49"/>
          <p:cNvSpPr txBox="1">
            <a:spLocks noGrp="1"/>
          </p:cNvSpPr>
          <p:nvPr>
            <p:ph type="sldNum" idx="12"/>
          </p:nvPr>
        </p:nvSpPr>
        <p:spPr>
          <a:xfrm>
            <a:off x="8556784" y="6333134"/>
            <a:ext cx="548700" cy="525000"/>
          </a:xfrm>
          <a:prstGeom prst="rect">
            <a:avLst/>
          </a:prstGeom>
          <a:noFill/>
          <a:ln>
            <a:noFill/>
          </a:ln>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es 02 (valge)">
  <p:cSld name="tees 02 (valge)">
    <p:spTree>
      <p:nvGrpSpPr>
        <p:cNvPr id="1" name="Shape 26"/>
        <p:cNvGrpSpPr/>
        <p:nvPr/>
      </p:nvGrpSpPr>
      <p:grpSpPr>
        <a:xfrm>
          <a:off x="0" y="0"/>
          <a:ext cx="0" cy="0"/>
          <a:chOff x="0" y="0"/>
          <a:chExt cx="0" cy="0"/>
        </a:xfrm>
      </p:grpSpPr>
      <p:cxnSp>
        <p:nvCxnSpPr>
          <p:cNvPr id="27" name="Google Shape;27;p6"/>
          <p:cNvCxnSpPr/>
          <p:nvPr/>
        </p:nvCxnSpPr>
        <p:spPr>
          <a:xfrm flipH="1">
            <a:off x="1374605" y="1401004"/>
            <a:ext cx="612000" cy="3132000"/>
          </a:xfrm>
          <a:prstGeom prst="straightConnector1">
            <a:avLst/>
          </a:prstGeom>
          <a:noFill/>
          <a:ln w="98425" cap="flat" cmpd="sng">
            <a:solidFill>
              <a:schemeClr val="lt1"/>
            </a:solidFill>
            <a:prstDash val="solid"/>
            <a:miter lim="800000"/>
            <a:headEnd type="none" w="sm" len="sm"/>
            <a:tailEnd type="none" w="sm" len="sm"/>
          </a:ln>
        </p:spPr>
      </p:cxnSp>
      <p:cxnSp>
        <p:nvCxnSpPr>
          <p:cNvPr id="28" name="Google Shape;28;p6"/>
          <p:cNvCxnSpPr/>
          <p:nvPr/>
        </p:nvCxnSpPr>
        <p:spPr>
          <a:xfrm flipH="1">
            <a:off x="1175893" y="1401004"/>
            <a:ext cx="612000" cy="3132000"/>
          </a:xfrm>
          <a:prstGeom prst="straightConnector1">
            <a:avLst/>
          </a:prstGeom>
          <a:noFill/>
          <a:ln w="57150" cap="flat" cmpd="sng">
            <a:solidFill>
              <a:srgbClr val="F68D2E"/>
            </a:solidFill>
            <a:prstDash val="solid"/>
            <a:miter lim="800000"/>
            <a:headEnd type="none" w="sm" len="sm"/>
            <a:tailEnd type="none" w="sm" len="sm"/>
          </a:ln>
        </p:spPr>
      </p:cxnSp>
      <p:sp>
        <p:nvSpPr>
          <p:cNvPr id="29" name="Google Shape;29;p6"/>
          <p:cNvSpPr txBox="1">
            <a:spLocks noGrp="1"/>
          </p:cNvSpPr>
          <p:nvPr>
            <p:ph type="title"/>
          </p:nvPr>
        </p:nvSpPr>
        <p:spPr>
          <a:xfrm>
            <a:off x="2526526" y="1665854"/>
            <a:ext cx="5944374" cy="270294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1"/>
              </a:buClr>
              <a:buSzPts val="3600"/>
              <a:buFont typeface="Times New Roman"/>
              <a:buNone/>
              <a:defRPr sz="3600" i="0">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0" name="Google Shape;30;p6"/>
          <p:cNvPicPr preferRelativeResize="0"/>
          <p:nvPr/>
        </p:nvPicPr>
        <p:blipFill rotWithShape="1">
          <a:blip r:embed="rId2">
            <a:alphaModFix/>
          </a:blip>
          <a:srcRect/>
          <a:stretch/>
        </p:blipFill>
        <p:spPr>
          <a:xfrm>
            <a:off x="426084" y="5976607"/>
            <a:ext cx="1787398" cy="514898"/>
          </a:xfrm>
          <a:prstGeom prst="rect">
            <a:avLst/>
          </a:prstGeom>
          <a:noFill/>
          <a:ln>
            <a:noFill/>
          </a:ln>
        </p:spPr>
      </p:pic>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es selgitusega 01 (valge)" type="obj">
  <p:cSld name="OBJEC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2529640" y="1668974"/>
            <a:ext cx="5928560" cy="1325563"/>
          </a:xfrm>
          <a:prstGeom prst="rect">
            <a:avLst/>
          </a:prstGeom>
          <a:noFill/>
          <a:ln>
            <a:noFill/>
          </a:ln>
        </p:spPr>
        <p:txBody>
          <a:bodyPr spcFirstLastPara="1" wrap="square" lIns="91425" tIns="45700" rIns="91425" bIns="45700" anchor="ctr" anchorCtr="0">
            <a:noAutofit/>
          </a:bodyPr>
          <a:lstStyle>
            <a:lvl1pPr lvl="0" algn="l">
              <a:lnSpc>
                <a:spcPct val="54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7"/>
          <p:cNvSpPr txBox="1">
            <a:spLocks noGrp="1"/>
          </p:cNvSpPr>
          <p:nvPr>
            <p:ph type="body" idx="1"/>
          </p:nvPr>
        </p:nvSpPr>
        <p:spPr>
          <a:xfrm>
            <a:off x="2529640" y="3182085"/>
            <a:ext cx="5928562" cy="1732548"/>
          </a:xfrm>
          <a:prstGeom prst="rect">
            <a:avLst/>
          </a:prstGeom>
          <a:noFill/>
          <a:ln>
            <a:noFill/>
          </a:ln>
        </p:spPr>
        <p:txBody>
          <a:bodyPr spcFirstLastPara="1" wrap="square" lIns="91425" tIns="45700" rIns="91425" bIns="45700" anchor="t" anchorCtr="0">
            <a:noAutofit/>
          </a:bodyPr>
          <a:lstStyle>
            <a:lvl1pPr marL="457200" lvl="0" indent="-406400" algn="l">
              <a:lnSpc>
                <a:spcPct val="120000"/>
              </a:lnSpc>
              <a:spcBef>
                <a:spcPts val="1000"/>
              </a:spcBef>
              <a:spcAft>
                <a:spcPts val="0"/>
              </a:spcAft>
              <a:buSzPts val="2800"/>
              <a:buFont typeface="Merriweather Sans"/>
              <a:buChar char="-"/>
              <a:defRPr sz="2800"/>
            </a:lvl1pPr>
            <a:lvl2pPr marL="914400" lvl="1" indent="-381000" algn="l">
              <a:lnSpc>
                <a:spcPct val="120000"/>
              </a:lnSpc>
              <a:spcBef>
                <a:spcPts val="500"/>
              </a:spcBef>
              <a:spcAft>
                <a:spcPts val="0"/>
              </a:spcAft>
              <a:buSzPts val="2400"/>
              <a:buChar char="-"/>
              <a:defRPr sz="2400"/>
            </a:lvl2pPr>
            <a:lvl3pPr marL="1371600" lvl="2" indent="-355600" algn="l">
              <a:lnSpc>
                <a:spcPct val="120000"/>
              </a:lnSpc>
              <a:spcBef>
                <a:spcPts val="500"/>
              </a:spcBef>
              <a:spcAft>
                <a:spcPts val="0"/>
              </a:spcAft>
              <a:buSzPts val="2000"/>
              <a:buChar char="-"/>
              <a:defRPr sz="20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4" name="Google Shape;34;p7"/>
          <p:cNvCxnSpPr/>
          <p:nvPr/>
        </p:nvCxnSpPr>
        <p:spPr>
          <a:xfrm flipH="1">
            <a:off x="1175893" y="1401004"/>
            <a:ext cx="612000" cy="3132000"/>
          </a:xfrm>
          <a:prstGeom prst="straightConnector1">
            <a:avLst/>
          </a:prstGeom>
          <a:noFill/>
          <a:ln w="57150" cap="flat" cmpd="sng">
            <a:solidFill>
              <a:srgbClr val="F68D2E"/>
            </a:solidFill>
            <a:prstDash val="solid"/>
            <a:miter lim="800000"/>
            <a:headEnd type="none" w="sm" len="sm"/>
            <a:tailEnd type="none" w="sm" len="sm"/>
          </a:ln>
        </p:spPr>
      </p:cxnSp>
      <p:pic>
        <p:nvPicPr>
          <p:cNvPr id="35" name="Google Shape;35;p7"/>
          <p:cNvPicPr preferRelativeResize="0"/>
          <p:nvPr/>
        </p:nvPicPr>
        <p:blipFill rotWithShape="1">
          <a:blip r:embed="rId2">
            <a:alphaModFix/>
          </a:blip>
          <a:srcRect/>
          <a:stretch/>
        </p:blipFill>
        <p:spPr>
          <a:xfrm>
            <a:off x="426084" y="5976607"/>
            <a:ext cx="1787398" cy="514898"/>
          </a:xfrm>
          <a:prstGeom prst="rect">
            <a:avLst/>
          </a:prstGeom>
          <a:noFill/>
          <a:ln>
            <a:noFill/>
          </a:ln>
        </p:spPr>
      </p:pic>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es selgitusega 02 (valge)">
  <p:cSld name="tees selgitusega 02 (valge)">
    <p:spTree>
      <p:nvGrpSpPr>
        <p:cNvPr id="1" name="Shape 36"/>
        <p:cNvGrpSpPr/>
        <p:nvPr/>
      </p:nvGrpSpPr>
      <p:grpSpPr>
        <a:xfrm>
          <a:off x="0" y="0"/>
          <a:ext cx="0" cy="0"/>
          <a:chOff x="0" y="0"/>
          <a:chExt cx="0" cy="0"/>
        </a:xfrm>
      </p:grpSpPr>
      <p:cxnSp>
        <p:nvCxnSpPr>
          <p:cNvPr id="37" name="Google Shape;37;p8"/>
          <p:cNvCxnSpPr/>
          <p:nvPr/>
        </p:nvCxnSpPr>
        <p:spPr>
          <a:xfrm flipH="1">
            <a:off x="1175893" y="1401004"/>
            <a:ext cx="612000" cy="3132000"/>
          </a:xfrm>
          <a:prstGeom prst="straightConnector1">
            <a:avLst/>
          </a:prstGeom>
          <a:noFill/>
          <a:ln w="57150" cap="flat" cmpd="sng">
            <a:solidFill>
              <a:srgbClr val="F68D2E"/>
            </a:solidFill>
            <a:prstDash val="solid"/>
            <a:miter lim="800000"/>
            <a:headEnd type="none" w="sm" len="sm"/>
            <a:tailEnd type="none" w="sm" len="sm"/>
          </a:ln>
        </p:spPr>
      </p:cxnSp>
      <p:sp>
        <p:nvSpPr>
          <p:cNvPr id="38" name="Google Shape;38;p8"/>
          <p:cNvSpPr txBox="1">
            <a:spLocks noGrp="1"/>
          </p:cNvSpPr>
          <p:nvPr>
            <p:ph type="title"/>
          </p:nvPr>
        </p:nvSpPr>
        <p:spPr>
          <a:xfrm>
            <a:off x="2526526" y="1665854"/>
            <a:ext cx="5944374"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1"/>
              </a:buClr>
              <a:buSzPts val="3600"/>
              <a:buFont typeface="Times New Roman"/>
              <a:buNone/>
              <a:defRPr sz="3600" i="0">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8"/>
          <p:cNvSpPr txBox="1">
            <a:spLocks noGrp="1"/>
          </p:cNvSpPr>
          <p:nvPr>
            <p:ph type="body" idx="1"/>
          </p:nvPr>
        </p:nvSpPr>
        <p:spPr>
          <a:xfrm>
            <a:off x="2529640" y="3182085"/>
            <a:ext cx="5928562" cy="1732548"/>
          </a:xfrm>
          <a:prstGeom prst="rect">
            <a:avLst/>
          </a:prstGeom>
          <a:noFill/>
          <a:ln>
            <a:noFill/>
          </a:ln>
        </p:spPr>
        <p:txBody>
          <a:bodyPr spcFirstLastPara="1" wrap="square" lIns="91425" tIns="45700" rIns="91425" bIns="45700" anchor="t" anchorCtr="0">
            <a:noAutofit/>
          </a:bodyPr>
          <a:lstStyle>
            <a:lvl1pPr marL="457200" lvl="0" indent="-406400" algn="l">
              <a:lnSpc>
                <a:spcPct val="120000"/>
              </a:lnSpc>
              <a:spcBef>
                <a:spcPts val="1000"/>
              </a:spcBef>
              <a:spcAft>
                <a:spcPts val="0"/>
              </a:spcAft>
              <a:buSzPts val="2800"/>
              <a:buFont typeface="Merriweather Sans"/>
              <a:buChar char="-"/>
              <a:defRPr sz="2800"/>
            </a:lvl1pPr>
            <a:lvl2pPr marL="914400" lvl="1" indent="-381000" algn="l">
              <a:lnSpc>
                <a:spcPct val="120000"/>
              </a:lnSpc>
              <a:spcBef>
                <a:spcPts val="500"/>
              </a:spcBef>
              <a:spcAft>
                <a:spcPts val="0"/>
              </a:spcAft>
              <a:buSzPts val="2400"/>
              <a:buChar char="-"/>
              <a:defRPr sz="2400"/>
            </a:lvl2pPr>
            <a:lvl3pPr marL="1371600" lvl="2" indent="-355600" algn="l">
              <a:lnSpc>
                <a:spcPct val="120000"/>
              </a:lnSpc>
              <a:spcBef>
                <a:spcPts val="500"/>
              </a:spcBef>
              <a:spcAft>
                <a:spcPts val="0"/>
              </a:spcAft>
              <a:buSzPts val="2000"/>
              <a:buChar char="-"/>
              <a:defRPr sz="20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0" name="Google Shape;40;p8"/>
          <p:cNvPicPr preferRelativeResize="0"/>
          <p:nvPr/>
        </p:nvPicPr>
        <p:blipFill rotWithShape="1">
          <a:blip r:embed="rId2">
            <a:alphaModFix/>
          </a:blip>
          <a:srcRect/>
          <a:stretch/>
        </p:blipFill>
        <p:spPr>
          <a:xfrm>
            <a:off x="426084" y="5976607"/>
            <a:ext cx="1787398" cy="514898"/>
          </a:xfrm>
          <a:prstGeom prst="rect">
            <a:avLst/>
          </a:prstGeom>
          <a:noFill/>
          <a:ln>
            <a:noFill/>
          </a:ln>
        </p:spPr>
      </p:pic>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lgitus">
  <p:cSld name="selgitus">
    <p:spTree>
      <p:nvGrpSpPr>
        <p:cNvPr id="1" name="Shape 41"/>
        <p:cNvGrpSpPr/>
        <p:nvPr/>
      </p:nvGrpSpPr>
      <p:grpSpPr>
        <a:xfrm>
          <a:off x="0" y="0"/>
          <a:ext cx="0" cy="0"/>
          <a:chOff x="0" y="0"/>
          <a:chExt cx="0" cy="0"/>
        </a:xfrm>
      </p:grpSpPr>
      <p:cxnSp>
        <p:nvCxnSpPr>
          <p:cNvPr id="42" name="Google Shape;42;p9"/>
          <p:cNvCxnSpPr/>
          <p:nvPr/>
        </p:nvCxnSpPr>
        <p:spPr>
          <a:xfrm flipH="1">
            <a:off x="1175893" y="1401004"/>
            <a:ext cx="612000" cy="3132000"/>
          </a:xfrm>
          <a:prstGeom prst="straightConnector1">
            <a:avLst/>
          </a:prstGeom>
          <a:noFill/>
          <a:ln w="57150" cap="flat" cmpd="sng">
            <a:solidFill>
              <a:srgbClr val="F68D2E"/>
            </a:solidFill>
            <a:prstDash val="solid"/>
            <a:miter lim="800000"/>
            <a:headEnd type="none" w="sm" len="sm"/>
            <a:tailEnd type="none" w="sm" len="sm"/>
          </a:ln>
        </p:spPr>
      </p:cxnSp>
      <p:sp>
        <p:nvSpPr>
          <p:cNvPr id="43" name="Google Shape;43;p9"/>
          <p:cNvSpPr txBox="1">
            <a:spLocks noGrp="1"/>
          </p:cNvSpPr>
          <p:nvPr>
            <p:ph type="body" idx="1"/>
          </p:nvPr>
        </p:nvSpPr>
        <p:spPr>
          <a:xfrm>
            <a:off x="2555720" y="1784016"/>
            <a:ext cx="5724679" cy="2559384"/>
          </a:xfrm>
          <a:prstGeom prst="rect">
            <a:avLst/>
          </a:prstGeom>
          <a:noFill/>
          <a:ln>
            <a:noFill/>
          </a:ln>
        </p:spPr>
        <p:txBody>
          <a:bodyPr spcFirstLastPara="1" wrap="square" lIns="91425" tIns="45700" rIns="91425" bIns="45700" anchor="ctr" anchorCtr="0">
            <a:noAutofit/>
          </a:bodyPr>
          <a:lstStyle>
            <a:lvl1pPr marL="457200" lvl="0" indent="-431800" algn="l">
              <a:lnSpc>
                <a:spcPct val="120000"/>
              </a:lnSpc>
              <a:spcBef>
                <a:spcPts val="1000"/>
              </a:spcBef>
              <a:spcAft>
                <a:spcPts val="0"/>
              </a:spcAft>
              <a:buSzPts val="3200"/>
              <a:buFont typeface="Merriweather Sans"/>
              <a:buChar char="-"/>
              <a:defRPr sz="3200"/>
            </a:lvl1pPr>
            <a:lvl2pPr marL="914400" lvl="1" indent="-406400" algn="l">
              <a:lnSpc>
                <a:spcPct val="120000"/>
              </a:lnSpc>
              <a:spcBef>
                <a:spcPts val="500"/>
              </a:spcBef>
              <a:spcAft>
                <a:spcPts val="0"/>
              </a:spcAft>
              <a:buSzPts val="2800"/>
              <a:buChar char="-"/>
              <a:defRPr sz="2800"/>
            </a:lvl2pPr>
            <a:lvl3pPr marL="1371600" lvl="2" indent="-381000" algn="l">
              <a:lnSpc>
                <a:spcPct val="120000"/>
              </a:lnSpc>
              <a:spcBef>
                <a:spcPts val="500"/>
              </a:spcBef>
              <a:spcAft>
                <a:spcPts val="0"/>
              </a:spcAft>
              <a:buSzPts val="2400"/>
              <a:buChar char="-"/>
              <a:defRPr sz="24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4" name="Google Shape;44;p9"/>
          <p:cNvPicPr preferRelativeResize="0"/>
          <p:nvPr/>
        </p:nvPicPr>
        <p:blipFill rotWithShape="1">
          <a:blip r:embed="rId2">
            <a:alphaModFix/>
          </a:blip>
          <a:srcRect/>
          <a:stretch/>
        </p:blipFill>
        <p:spPr>
          <a:xfrm>
            <a:off x="426084" y="5976607"/>
            <a:ext cx="1787398" cy="514898"/>
          </a:xfrm>
          <a:prstGeom prst="rect">
            <a:avLst/>
          </a:prstGeom>
          <a:noFill/>
          <a:ln>
            <a:noFill/>
          </a:ln>
        </p:spPr>
      </p:pic>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ealkiri 01 (must)">
  <p:cSld name="pealkiri 01 (must)">
    <p:bg>
      <p:bgPr>
        <a:solidFill>
          <a:schemeClr val="dk1"/>
        </a:solidFill>
        <a:effectLst/>
      </p:bgPr>
    </p:bg>
    <p:spTree>
      <p:nvGrpSpPr>
        <p:cNvPr id="1" name="Shape 45"/>
        <p:cNvGrpSpPr/>
        <p:nvPr/>
      </p:nvGrpSpPr>
      <p:grpSpPr>
        <a:xfrm>
          <a:off x="0" y="0"/>
          <a:ext cx="0" cy="0"/>
          <a:chOff x="0" y="0"/>
          <a:chExt cx="0" cy="0"/>
        </a:xfrm>
      </p:grpSpPr>
      <p:sp>
        <p:nvSpPr>
          <p:cNvPr id="46" name="Google Shape;46;p10"/>
          <p:cNvSpPr txBox="1">
            <a:spLocks noGrp="1"/>
          </p:cNvSpPr>
          <p:nvPr>
            <p:ph type="title"/>
          </p:nvPr>
        </p:nvSpPr>
        <p:spPr>
          <a:xfrm>
            <a:off x="330200" y="365126"/>
            <a:ext cx="8470900" cy="1325563"/>
          </a:xfrm>
          <a:prstGeom prst="rect">
            <a:avLst/>
          </a:prstGeom>
          <a:noFill/>
          <a:ln>
            <a:noFill/>
          </a:ln>
        </p:spPr>
        <p:txBody>
          <a:bodyPr spcFirstLastPara="1" wrap="square" lIns="91425" tIns="45700" rIns="91425" bIns="45700" anchor="ctr" anchorCtr="0">
            <a:noAutofit/>
          </a:bodyPr>
          <a:lstStyle>
            <a:lvl1pPr lvl="0" algn="l">
              <a:lnSpc>
                <a:spcPct val="54000"/>
              </a:lnSpc>
              <a:spcBef>
                <a:spcPts val="0"/>
              </a:spcBef>
              <a:spcAft>
                <a:spcPts val="0"/>
              </a:spcAft>
              <a:buClr>
                <a:schemeClr val="lt1"/>
              </a:buClr>
              <a:buSzPts val="6300"/>
              <a:buFont typeface="Times New Roman"/>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7" name="Google Shape;47;p10"/>
          <p:cNvPicPr preferRelativeResize="0"/>
          <p:nvPr/>
        </p:nvPicPr>
        <p:blipFill rotWithShape="1">
          <a:blip r:embed="rId2">
            <a:alphaModFix/>
          </a:blip>
          <a:srcRect/>
          <a:stretch/>
        </p:blipFill>
        <p:spPr>
          <a:xfrm>
            <a:off x="426084" y="5976608"/>
            <a:ext cx="1787398" cy="514897"/>
          </a:xfrm>
          <a:prstGeom prst="rect">
            <a:avLst/>
          </a:prstGeom>
          <a:noFill/>
          <a:ln>
            <a:noFill/>
          </a:ln>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54000"/>
              </a:lnSpc>
              <a:spcBef>
                <a:spcPts val="0"/>
              </a:spcBef>
              <a:spcAft>
                <a:spcPts val="0"/>
              </a:spcAft>
              <a:buClr>
                <a:schemeClr val="dk1"/>
              </a:buClr>
              <a:buSzPts val="6300"/>
              <a:buFont typeface="Times New Roman"/>
              <a:buNone/>
              <a:defRPr sz="6300" b="0" i="1" u="none" strike="noStrike" cap="none">
                <a:solidFill>
                  <a:schemeClr val="dk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20000"/>
              </a:lnSpc>
              <a:spcBef>
                <a:spcPts val="1000"/>
              </a:spcBef>
              <a:spcAft>
                <a:spcPts val="0"/>
              </a:spcAft>
              <a:buClr>
                <a:srgbClr val="9B002B"/>
              </a:buClr>
              <a:buSzPts val="2000"/>
              <a:buFont typeface="Merriweather Sans"/>
              <a:buChar char="-"/>
              <a:defRPr sz="2000" b="0" i="0" u="none" strike="noStrike" cap="none">
                <a:solidFill>
                  <a:schemeClr val="dk1"/>
                </a:solidFill>
                <a:latin typeface="Times New Roman"/>
                <a:ea typeface="Times New Roman"/>
                <a:cs typeface="Times New Roman"/>
                <a:sym typeface="Times New Roman"/>
              </a:defRPr>
            </a:lvl1pPr>
            <a:lvl2pPr marL="914400" marR="0" lvl="1" indent="-349250" algn="l" rtl="0">
              <a:lnSpc>
                <a:spcPct val="120000"/>
              </a:lnSpc>
              <a:spcBef>
                <a:spcPts val="500"/>
              </a:spcBef>
              <a:spcAft>
                <a:spcPts val="0"/>
              </a:spcAft>
              <a:buClr>
                <a:srgbClr val="9B002B"/>
              </a:buClr>
              <a:buSzPts val="1900"/>
              <a:buFont typeface="Merriweather Sans"/>
              <a:buChar char="-"/>
              <a:defRPr sz="1900" b="0" i="0" u="none" strike="noStrike" cap="none">
                <a:solidFill>
                  <a:schemeClr val="dk1"/>
                </a:solidFill>
                <a:latin typeface="Times New Roman"/>
                <a:ea typeface="Times New Roman"/>
                <a:cs typeface="Times New Roman"/>
                <a:sym typeface="Times New Roman"/>
              </a:defRPr>
            </a:lvl2pPr>
            <a:lvl3pPr marL="1371600" marR="0" lvl="2" indent="-342900" algn="l" rtl="0">
              <a:lnSpc>
                <a:spcPct val="120000"/>
              </a:lnSpc>
              <a:spcBef>
                <a:spcPts val="500"/>
              </a:spcBef>
              <a:spcAft>
                <a:spcPts val="0"/>
              </a:spcAft>
              <a:buClr>
                <a:srgbClr val="9B002B"/>
              </a:buClr>
              <a:buSzPts val="1800"/>
              <a:buFont typeface="Merriweather Sans"/>
              <a:buChar char="-"/>
              <a:defRPr sz="1800" b="0" i="0" u="none" strike="noStrike" cap="none">
                <a:solidFill>
                  <a:schemeClr val="dk1"/>
                </a:solidFill>
                <a:latin typeface="Times New Roman"/>
                <a:ea typeface="Times New Roman"/>
                <a:cs typeface="Times New Roman"/>
                <a:sym typeface="Times New Roman"/>
              </a:defRPr>
            </a:lvl3pPr>
            <a:lvl4pPr marL="1828800" marR="0" lvl="3" indent="-336550" algn="l" rtl="0">
              <a:lnSpc>
                <a:spcPct val="120000"/>
              </a:lnSpc>
              <a:spcBef>
                <a:spcPts val="500"/>
              </a:spcBef>
              <a:spcAft>
                <a:spcPts val="0"/>
              </a:spcAft>
              <a:buClr>
                <a:srgbClr val="9B002B"/>
              </a:buClr>
              <a:buSzPts val="1700"/>
              <a:buFont typeface="Merriweather Sans"/>
              <a:buChar char="-"/>
              <a:defRPr sz="1700" b="0" i="0" u="none" strike="noStrike" cap="none">
                <a:solidFill>
                  <a:schemeClr val="dk1"/>
                </a:solidFill>
                <a:latin typeface="Times New Roman"/>
                <a:ea typeface="Times New Roman"/>
                <a:cs typeface="Times New Roman"/>
                <a:sym typeface="Times New Roman"/>
              </a:defRPr>
            </a:lvl4pPr>
            <a:lvl5pPr marL="2286000" marR="0" lvl="4" indent="-342900" algn="l" rtl="0">
              <a:lnSpc>
                <a:spcPct val="120000"/>
              </a:lnSpc>
              <a:spcBef>
                <a:spcPts val="500"/>
              </a:spcBef>
              <a:spcAft>
                <a:spcPts val="0"/>
              </a:spcAft>
              <a:buClr>
                <a:srgbClr val="9B002B"/>
              </a:buClr>
              <a:buSzPts val="1800"/>
              <a:buFont typeface="Merriweather Sans"/>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48.xml"/><Relationship Id="rId6" Type="http://schemas.openxmlformats.org/officeDocument/2006/relationships/image" Target="../media/image21.png"/><Relationship Id="rId5" Type="http://schemas.openxmlformats.org/officeDocument/2006/relationships/image" Target="../media/image18.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3" Type="http://schemas.openxmlformats.org/officeDocument/2006/relationships/hyperlink" Target="http://doi.org/10.1007/s10758-021-09522-5" TargetMode="External"/><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39.xml"/><Relationship Id="rId4" Type="http://schemas.openxmlformats.org/officeDocument/2006/relationships/hyperlink" Target="https://www.cotrack.websit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39.xml"/><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8.xml"/><Relationship Id="rId5" Type="http://schemas.openxmlformats.org/officeDocument/2006/relationships/image" Target="../media/image4.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3" Type="http://schemas.openxmlformats.org/officeDocument/2006/relationships/hyperlink" Target="mailto:pankajch@tlu.ee" TargetMode="External"/><Relationship Id="rId2" Type="http://schemas.openxmlformats.org/officeDocument/2006/relationships/notesSlide" Target="../notesSlides/notesSlide21.xml"/><Relationship Id="rId1" Type="http://schemas.openxmlformats.org/officeDocument/2006/relationships/slideLayout" Target="../slideLayouts/slideLayout27.xml"/><Relationship Id="rId4" Type="http://schemas.openxmlformats.org/officeDocument/2006/relationships/hyperlink" Target="mailto:reetkase@tlu.ee"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doi.org/10.1111/jcal.12263" TargetMode="External"/><Relationship Id="rId13" Type="http://schemas.openxmlformats.org/officeDocument/2006/relationships/hyperlink" Target="https://doi.org/10.1145/506621.506634" TargetMode="External"/><Relationship Id="rId3" Type="http://schemas.openxmlformats.org/officeDocument/2006/relationships/hyperlink" Target="https://doi.org/10.1016/j.sbspro.2011.12.091" TargetMode="External"/><Relationship Id="rId7" Type="http://schemas.openxmlformats.org/officeDocument/2006/relationships/hyperlink" Target="https://doi.org/10.22318/cscl2017.37" TargetMode="External"/><Relationship Id="rId12" Type="http://schemas.openxmlformats.org/officeDocument/2006/relationships/hyperlink" Target="https://doi.org/10.1109/TVCG.2011.287" TargetMode="External"/><Relationship Id="rId2" Type="http://schemas.openxmlformats.org/officeDocument/2006/relationships/notesSlide" Target="../notesSlides/notesSlide22.xml"/><Relationship Id="rId1" Type="http://schemas.openxmlformats.org/officeDocument/2006/relationships/slideLayout" Target="../slideLayouts/slideLayout39.xml"/><Relationship Id="rId6" Type="http://schemas.openxmlformats.org/officeDocument/2006/relationships/hyperlink" Target="https://doi.org/10.1109/ICALT.2017.122" TargetMode="External"/><Relationship Id="rId11" Type="http://schemas.openxmlformats.org/officeDocument/2006/relationships/hyperlink" Target="https://doi.org/10.1007/s00779-010-0284-x" TargetMode="External"/><Relationship Id="rId5" Type="http://schemas.openxmlformats.org/officeDocument/2006/relationships/hyperlink" Target="https://doi.org/10.1145/1031607.1031713" TargetMode="External"/><Relationship Id="rId10" Type="http://schemas.openxmlformats.org/officeDocument/2006/relationships/hyperlink" Target="https://doi.org/10.1109/TLT.2010.18" TargetMode="External"/><Relationship Id="rId4" Type="http://schemas.openxmlformats.org/officeDocument/2006/relationships/hyperlink" Target="https://doi.org/10.20429/ijsotl.2018.120208" TargetMode="External"/><Relationship Id="rId9" Type="http://schemas.openxmlformats.org/officeDocument/2006/relationships/hyperlink" Target="https://doi.org/10.1145/2666633.2666635"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4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50"/>
          <p:cNvSpPr txBox="1">
            <a:spLocks noGrp="1"/>
          </p:cNvSpPr>
          <p:nvPr>
            <p:ph type="ctrTitle"/>
          </p:nvPr>
        </p:nvSpPr>
        <p:spPr>
          <a:xfrm>
            <a:off x="742503" y="692783"/>
            <a:ext cx="7772400" cy="1497000"/>
          </a:xfrm>
          <a:prstGeom prst="rect">
            <a:avLst/>
          </a:prstGeom>
          <a:noFill/>
          <a:ln>
            <a:noFill/>
          </a:ln>
        </p:spPr>
        <p:txBody>
          <a:bodyPr spcFirstLastPara="1" wrap="square" lIns="91425" tIns="45700" rIns="91425" bIns="45700" anchor="t" anchorCtr="0">
            <a:noAutofit/>
          </a:bodyPr>
          <a:lstStyle/>
          <a:p>
            <a:pPr marL="0" lvl="0" indent="0" algn="l" rtl="0">
              <a:lnSpc>
                <a:spcPct val="73000"/>
              </a:lnSpc>
              <a:spcBef>
                <a:spcPts val="0"/>
              </a:spcBef>
              <a:spcAft>
                <a:spcPts val="0"/>
              </a:spcAft>
              <a:buClr>
                <a:schemeClr val="dk1"/>
              </a:buClr>
              <a:buSzPts val="8800"/>
              <a:buFont typeface="Times New Roman"/>
              <a:buNone/>
            </a:pPr>
            <a:r>
              <a:rPr lang="en-US" sz="6400" i="0"/>
              <a:t>Supporting Teachers during </a:t>
            </a:r>
            <a:r>
              <a:rPr lang="en-US" sz="6400" i="0">
                <a:solidFill>
                  <a:schemeClr val="accent1"/>
                </a:solidFill>
              </a:rPr>
              <a:t>Collaborative Learning</a:t>
            </a:r>
            <a:r>
              <a:rPr lang="en-US" sz="6400" i="0"/>
              <a:t> Using </a:t>
            </a:r>
            <a:r>
              <a:rPr lang="en-US" sz="6400" i="0">
                <a:solidFill>
                  <a:schemeClr val="accent1"/>
                </a:solidFill>
              </a:rPr>
              <a:t>MMLA</a:t>
            </a:r>
            <a:r>
              <a:rPr lang="en-US" sz="6400" i="0"/>
              <a:t> and </a:t>
            </a:r>
            <a:r>
              <a:rPr lang="en-US" sz="6400" i="0">
                <a:solidFill>
                  <a:schemeClr val="accent1"/>
                </a:solidFill>
              </a:rPr>
              <a:t>AI</a:t>
            </a:r>
            <a:endParaRPr sz="6400" i="0">
              <a:solidFill>
                <a:schemeClr val="accent1"/>
              </a:solidFill>
            </a:endParaRPr>
          </a:p>
        </p:txBody>
      </p:sp>
      <p:sp>
        <p:nvSpPr>
          <p:cNvPr id="236" name="Google Shape;236;p50"/>
          <p:cNvSpPr txBox="1">
            <a:spLocks noGrp="1"/>
          </p:cNvSpPr>
          <p:nvPr>
            <p:ph type="subTitle" idx="1"/>
          </p:nvPr>
        </p:nvSpPr>
        <p:spPr>
          <a:xfrm>
            <a:off x="742500" y="3991975"/>
            <a:ext cx="7258500" cy="1729200"/>
          </a:xfrm>
          <a:prstGeom prst="rect">
            <a:avLst/>
          </a:prstGeom>
          <a:noFill/>
          <a:ln>
            <a:noFill/>
          </a:ln>
        </p:spPr>
        <p:txBody>
          <a:bodyPr spcFirstLastPara="1" wrap="square" lIns="36000" tIns="180000" rIns="91425" bIns="45700" anchor="t" anchorCtr="0">
            <a:noAutofit/>
          </a:bodyPr>
          <a:lstStyle/>
          <a:p>
            <a:pPr marL="0" lvl="0" indent="0" algn="l" rtl="0">
              <a:spcBef>
                <a:spcPts val="0"/>
              </a:spcBef>
              <a:spcAft>
                <a:spcPts val="0"/>
              </a:spcAft>
              <a:buSzPts val="2400"/>
              <a:buNone/>
            </a:pPr>
            <a:r>
              <a:rPr lang="en-US" sz="2800"/>
              <a:t>Pankaj Chejara,  Reet Kasepalu</a:t>
            </a:r>
            <a:endParaRPr sz="2800"/>
          </a:p>
          <a:p>
            <a:pPr marL="0" lvl="0" indent="0" algn="l" rtl="0">
              <a:lnSpc>
                <a:spcPct val="50000"/>
              </a:lnSpc>
              <a:spcBef>
                <a:spcPts val="0"/>
              </a:spcBef>
              <a:spcAft>
                <a:spcPts val="0"/>
              </a:spcAft>
              <a:buSzPts val="2400"/>
              <a:buNone/>
            </a:pPr>
            <a:endParaRPr/>
          </a:p>
          <a:p>
            <a:pPr marL="0" lvl="0" indent="0" algn="l" rtl="0">
              <a:lnSpc>
                <a:spcPct val="50000"/>
              </a:lnSpc>
              <a:spcBef>
                <a:spcPts val="0"/>
              </a:spcBef>
              <a:spcAft>
                <a:spcPts val="0"/>
              </a:spcAft>
              <a:buSzPts val="2400"/>
              <a:buNone/>
            </a:pPr>
            <a:r>
              <a:rPr lang="en-US"/>
              <a:t>14.09.21</a:t>
            </a:r>
            <a:endParaRPr/>
          </a:p>
        </p:txBody>
      </p:sp>
      <p:pic>
        <p:nvPicPr>
          <p:cNvPr id="237" name="Google Shape;237;p50"/>
          <p:cNvPicPr preferRelativeResize="0"/>
          <p:nvPr/>
        </p:nvPicPr>
        <p:blipFill>
          <a:blip r:embed="rId3">
            <a:alphaModFix/>
          </a:blip>
          <a:stretch>
            <a:fillRect/>
          </a:stretch>
        </p:blipFill>
        <p:spPr>
          <a:xfrm>
            <a:off x="4572000" y="4859750"/>
            <a:ext cx="4286979" cy="1998250"/>
          </a:xfrm>
          <a:prstGeom prst="rect">
            <a:avLst/>
          </a:prstGeom>
          <a:noFill/>
          <a:ln>
            <a:noFill/>
          </a:ln>
        </p:spPr>
      </p:pic>
      <p:pic>
        <p:nvPicPr>
          <p:cNvPr id="238" name="Google Shape;238;p50"/>
          <p:cNvPicPr preferRelativeResize="0"/>
          <p:nvPr/>
        </p:nvPicPr>
        <p:blipFill>
          <a:blip r:embed="rId4">
            <a:alphaModFix/>
          </a:blip>
          <a:stretch>
            <a:fillRect/>
          </a:stretch>
        </p:blipFill>
        <p:spPr>
          <a:xfrm>
            <a:off x="470175" y="5351850"/>
            <a:ext cx="2948575" cy="1014050"/>
          </a:xfrm>
          <a:prstGeom prst="rect">
            <a:avLst/>
          </a:prstGeom>
          <a:noFill/>
          <a:ln>
            <a:noFill/>
          </a:ln>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60"/>
          <p:cNvSpPr>
            <a:spLocks noGrp="1"/>
          </p:cNvSpPr>
          <p:nvPr>
            <p:ph type="pic" idx="2"/>
          </p:nvPr>
        </p:nvSpPr>
        <p:spPr>
          <a:xfrm>
            <a:off x="6146800" y="188640"/>
            <a:ext cx="2997300" cy="2997300"/>
          </a:xfrm>
          <a:prstGeom prst="rect">
            <a:avLst/>
          </a:prstGeom>
        </p:spPr>
        <p:txBody>
          <a:bodyPr spcFirstLastPara="1" wrap="square" lIns="91425" tIns="91425" rIns="91425" bIns="91425" anchor="t" anchorCtr="0">
            <a:noAutofit/>
          </a:bodyPr>
          <a:lstStyle/>
          <a:p>
            <a:pPr marL="0" lvl="0" indent="0" algn="l" rtl="0">
              <a:spcBef>
                <a:spcPts val="750"/>
              </a:spcBef>
              <a:spcAft>
                <a:spcPts val="0"/>
              </a:spcAft>
              <a:buNone/>
            </a:pPr>
            <a:endParaRPr/>
          </a:p>
        </p:txBody>
      </p:sp>
      <p:sp>
        <p:nvSpPr>
          <p:cNvPr id="460" name="Google Shape;460;p60"/>
          <p:cNvSpPr txBox="1">
            <a:spLocks noGrp="1"/>
          </p:cNvSpPr>
          <p:nvPr>
            <p:ph type="title"/>
          </p:nvPr>
        </p:nvSpPr>
        <p:spPr>
          <a:xfrm>
            <a:off x="683568" y="548680"/>
            <a:ext cx="4978800" cy="576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Needs Analysis</a:t>
            </a:r>
            <a:endParaRPr/>
          </a:p>
        </p:txBody>
      </p:sp>
      <p:sp>
        <p:nvSpPr>
          <p:cNvPr id="461" name="Google Shape;461;p60"/>
          <p:cNvSpPr txBox="1">
            <a:spLocks noGrp="1"/>
          </p:cNvSpPr>
          <p:nvPr>
            <p:ph type="body" idx="1"/>
          </p:nvPr>
        </p:nvSpPr>
        <p:spPr>
          <a:xfrm>
            <a:off x="682600" y="1484775"/>
            <a:ext cx="6789600" cy="38883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US" sz="3000"/>
              <a:t>What would teachers like to have as a superpower in collaborative learning?</a:t>
            </a:r>
            <a:endParaRPr sz="3000"/>
          </a:p>
          <a:p>
            <a:pPr marL="0" lvl="0" indent="0" algn="l" rtl="0">
              <a:spcBef>
                <a:spcPts val="750"/>
              </a:spcBef>
              <a:spcAft>
                <a:spcPts val="0"/>
              </a:spcAft>
              <a:buNone/>
            </a:pPr>
            <a:endParaRPr sz="3000"/>
          </a:p>
          <a:p>
            <a:pPr marL="457200" lvl="0" indent="-419100" algn="l" rtl="0">
              <a:spcBef>
                <a:spcPts val="750"/>
              </a:spcBef>
              <a:spcAft>
                <a:spcPts val="0"/>
              </a:spcAft>
              <a:buSzPts val="3000"/>
              <a:buChar char="-"/>
            </a:pPr>
            <a:r>
              <a:rPr lang="en-US" sz="3000"/>
              <a:t>an assistant suggesting methods </a:t>
            </a:r>
            <a:endParaRPr sz="3000"/>
          </a:p>
          <a:p>
            <a:pPr marL="457200" lvl="0" indent="-419100" algn="l" rtl="0">
              <a:spcBef>
                <a:spcPts val="0"/>
              </a:spcBef>
              <a:spcAft>
                <a:spcPts val="0"/>
              </a:spcAft>
              <a:buSzPts val="3000"/>
              <a:buChar char="-"/>
            </a:pPr>
            <a:r>
              <a:rPr lang="en-US" sz="3000"/>
              <a:t>having a full overview of the class</a:t>
            </a:r>
            <a:endParaRPr sz="3000"/>
          </a:p>
          <a:p>
            <a:pPr marL="457200" lvl="0" indent="-419100" algn="l" rtl="0">
              <a:spcBef>
                <a:spcPts val="0"/>
              </a:spcBef>
              <a:spcAft>
                <a:spcPts val="0"/>
              </a:spcAft>
              <a:buSzPts val="3000"/>
              <a:buChar char="-"/>
            </a:pPr>
            <a:r>
              <a:rPr lang="en-US" sz="3000"/>
              <a:t>seeing how engaged the students are</a:t>
            </a:r>
            <a:endParaRPr sz="3000"/>
          </a:p>
          <a:p>
            <a:pPr marL="457200" lvl="0" indent="-419100" algn="l" rtl="0">
              <a:spcBef>
                <a:spcPts val="0"/>
              </a:spcBef>
              <a:spcAft>
                <a:spcPts val="0"/>
              </a:spcAft>
              <a:buSzPts val="3000"/>
              <a:buChar char="-"/>
            </a:pPr>
            <a:r>
              <a:rPr lang="en-US" sz="3000"/>
              <a:t>making everyone contribute the same amount</a:t>
            </a:r>
            <a:endParaRPr sz="3000"/>
          </a:p>
          <a:p>
            <a:pPr marL="0" lvl="0" indent="0" algn="l" rtl="0">
              <a:spcBef>
                <a:spcPts val="75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61"/>
          <p:cNvSpPr txBox="1">
            <a:spLocks noGrp="1"/>
          </p:cNvSpPr>
          <p:nvPr>
            <p:ph type="title"/>
          </p:nvPr>
        </p:nvSpPr>
        <p:spPr>
          <a:xfrm>
            <a:off x="683580" y="548675"/>
            <a:ext cx="8374800" cy="576000"/>
          </a:xfrm>
          <a:prstGeom prst="rect">
            <a:avLst/>
          </a:prstGeom>
          <a:noFill/>
          <a:ln>
            <a:noFill/>
          </a:ln>
        </p:spPr>
        <p:txBody>
          <a:bodyPr spcFirstLastPara="1" wrap="square" lIns="0" tIns="0" rIns="0" bIns="0" anchor="t" anchorCtr="0">
            <a:noAutofit/>
          </a:bodyPr>
          <a:lstStyle/>
          <a:p>
            <a:pPr marL="0" marR="0" lvl="0" indent="0" algn="l" rtl="0">
              <a:lnSpc>
                <a:spcPct val="75000"/>
              </a:lnSpc>
              <a:spcBef>
                <a:spcPts val="0"/>
              </a:spcBef>
              <a:spcAft>
                <a:spcPts val="0"/>
              </a:spcAft>
              <a:buNone/>
            </a:pPr>
            <a:r>
              <a:rPr lang="en-US"/>
              <a:t>First study</a:t>
            </a:r>
            <a:endParaRPr sz="4800" i="1" u="none" strike="noStrike" cap="none">
              <a:solidFill>
                <a:srgbClr val="B20533"/>
              </a:solidFill>
            </a:endParaRPr>
          </a:p>
        </p:txBody>
      </p:sp>
      <p:pic>
        <p:nvPicPr>
          <p:cNvPr id="467" name="Google Shape;467;p61"/>
          <p:cNvPicPr preferRelativeResize="0"/>
          <p:nvPr/>
        </p:nvPicPr>
        <p:blipFill>
          <a:blip r:embed="rId3">
            <a:alphaModFix/>
          </a:blip>
          <a:stretch>
            <a:fillRect/>
          </a:stretch>
        </p:blipFill>
        <p:spPr>
          <a:xfrm>
            <a:off x="683575" y="3325425"/>
            <a:ext cx="3938125" cy="2323375"/>
          </a:xfrm>
          <a:prstGeom prst="rect">
            <a:avLst/>
          </a:prstGeom>
          <a:noFill/>
          <a:ln>
            <a:noFill/>
          </a:ln>
        </p:spPr>
      </p:pic>
      <p:sp>
        <p:nvSpPr>
          <p:cNvPr id="468" name="Google Shape;468;p61"/>
          <p:cNvSpPr txBox="1"/>
          <p:nvPr/>
        </p:nvSpPr>
        <p:spPr>
          <a:xfrm>
            <a:off x="595875" y="1381850"/>
            <a:ext cx="3280800" cy="1180500"/>
          </a:xfrm>
          <a:prstGeom prst="rect">
            <a:avLst/>
          </a:prstGeom>
          <a:noFill/>
          <a:ln>
            <a:noFill/>
          </a:ln>
        </p:spPr>
        <p:txBody>
          <a:bodyPr spcFirstLastPara="1" wrap="square" lIns="91425" tIns="91425" rIns="91425" bIns="91425" anchor="t" anchorCtr="0">
            <a:noAutofit/>
          </a:bodyPr>
          <a:lstStyle/>
          <a:p>
            <a:pPr marL="457200" lvl="0" indent="-317500" algn="just" rtl="0">
              <a:spcBef>
                <a:spcPts val="0"/>
              </a:spcBef>
              <a:spcAft>
                <a:spcPts val="0"/>
              </a:spcAft>
              <a:buSzPts val="1400"/>
              <a:buFont typeface="Crimson Text"/>
              <a:buChar char="●"/>
            </a:pPr>
            <a:r>
              <a:rPr lang="en-US">
                <a:latin typeface="Crimson Text"/>
                <a:ea typeface="Crimson Text"/>
                <a:cs typeface="Crimson Text"/>
                <a:sym typeface="Crimson Text"/>
              </a:rPr>
              <a:t>Computer-Supported Collaborative Learning in Classroom settings</a:t>
            </a:r>
            <a:endParaRPr>
              <a:latin typeface="Crimson Text"/>
              <a:ea typeface="Crimson Text"/>
              <a:cs typeface="Crimson Text"/>
              <a:sym typeface="Crimson Text"/>
            </a:endParaRPr>
          </a:p>
          <a:p>
            <a:pPr marL="457200" lvl="0" indent="0" algn="just" rtl="0">
              <a:spcBef>
                <a:spcPts val="0"/>
              </a:spcBef>
              <a:spcAft>
                <a:spcPts val="0"/>
              </a:spcAft>
              <a:buNone/>
            </a:pPr>
            <a:endParaRPr>
              <a:latin typeface="Crimson Text"/>
              <a:ea typeface="Crimson Text"/>
              <a:cs typeface="Crimson Text"/>
              <a:sym typeface="Crimson Text"/>
            </a:endParaRPr>
          </a:p>
          <a:p>
            <a:pPr marL="457200" lvl="0" indent="-317500" algn="just" rtl="0">
              <a:spcBef>
                <a:spcPts val="0"/>
              </a:spcBef>
              <a:spcAft>
                <a:spcPts val="0"/>
              </a:spcAft>
              <a:buSzPts val="1400"/>
              <a:buFont typeface="Crimson Text"/>
              <a:buChar char="●"/>
            </a:pPr>
            <a:r>
              <a:rPr lang="en-US">
                <a:latin typeface="Crimson Text"/>
                <a:ea typeface="Crimson Text"/>
                <a:cs typeface="Crimson Text"/>
                <a:sym typeface="Crimson Text"/>
              </a:rPr>
              <a:t>Collaborative text editor (Etherpad) + Raspberry Pi prototype : CoTrack</a:t>
            </a:r>
            <a:endParaRPr>
              <a:latin typeface="Crimson Text"/>
              <a:ea typeface="Crimson Text"/>
              <a:cs typeface="Crimson Text"/>
              <a:sym typeface="Crimson Text"/>
            </a:endParaRPr>
          </a:p>
          <a:p>
            <a:pPr marL="457200" lvl="0" indent="0" algn="just" rtl="0">
              <a:spcBef>
                <a:spcPts val="0"/>
              </a:spcBef>
              <a:spcAft>
                <a:spcPts val="0"/>
              </a:spcAft>
              <a:buNone/>
            </a:pPr>
            <a:endParaRPr>
              <a:latin typeface="Crimson Text"/>
              <a:ea typeface="Crimson Text"/>
              <a:cs typeface="Crimson Text"/>
              <a:sym typeface="Crimson Text"/>
            </a:endParaRPr>
          </a:p>
          <a:p>
            <a:pPr marL="457200" lvl="0" indent="-317500" algn="just" rtl="0">
              <a:spcBef>
                <a:spcPts val="0"/>
              </a:spcBef>
              <a:spcAft>
                <a:spcPts val="0"/>
              </a:spcAft>
              <a:buSzPts val="1400"/>
              <a:buFont typeface="Crimson Text"/>
              <a:buChar char="●"/>
            </a:pPr>
            <a:r>
              <a:rPr lang="en-US">
                <a:latin typeface="Crimson Text"/>
                <a:ea typeface="Crimson Text"/>
                <a:cs typeface="Crimson Text"/>
                <a:sym typeface="Crimson Text"/>
              </a:rPr>
              <a:t>Trained and evaluated machine learning regression model.</a:t>
            </a:r>
            <a:endParaRPr>
              <a:latin typeface="Crimson Text"/>
              <a:ea typeface="Crimson Text"/>
              <a:cs typeface="Crimson Text"/>
              <a:sym typeface="Crimson Text"/>
            </a:endParaRPr>
          </a:p>
          <a:p>
            <a:pPr marL="457200" lvl="0" indent="0" algn="just" rtl="0">
              <a:spcBef>
                <a:spcPts val="0"/>
              </a:spcBef>
              <a:spcAft>
                <a:spcPts val="0"/>
              </a:spcAft>
              <a:buNone/>
            </a:pPr>
            <a:endParaRPr>
              <a:latin typeface="Crimson Text"/>
              <a:ea typeface="Crimson Text"/>
              <a:cs typeface="Crimson Text"/>
              <a:sym typeface="Crimson Text"/>
            </a:endParaRPr>
          </a:p>
        </p:txBody>
      </p:sp>
      <p:sp>
        <p:nvSpPr>
          <p:cNvPr id="469" name="Google Shape;469;p61"/>
          <p:cNvSpPr txBox="1"/>
          <p:nvPr/>
        </p:nvSpPr>
        <p:spPr>
          <a:xfrm>
            <a:off x="447675" y="5648800"/>
            <a:ext cx="74487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baseline="30000">
                <a:solidFill>
                  <a:srgbClr val="6E6E6E"/>
                </a:solidFill>
              </a:rPr>
              <a:t>*Chejara P., Prieto L.P., Ruiz-Calleja A., Rodríguez-Triana M.J., Shankar S.K. (2020) CoTrack: Tool to capture collaboration behavior in digital and physical space. In: Learning Analytics and Knowledge,  LAK20 (Demo paper)</a:t>
            </a:r>
            <a:endParaRPr sz="1200" baseline="30000">
              <a:solidFill>
                <a:srgbClr val="6E6E6E"/>
              </a:solidFill>
            </a:endParaRPr>
          </a:p>
        </p:txBody>
      </p:sp>
      <p:sp>
        <p:nvSpPr>
          <p:cNvPr id="470" name="Google Shape;470;p61"/>
          <p:cNvSpPr txBox="1"/>
          <p:nvPr/>
        </p:nvSpPr>
        <p:spPr>
          <a:xfrm>
            <a:off x="447675" y="6103125"/>
            <a:ext cx="75342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baseline="30000">
                <a:solidFill>
                  <a:srgbClr val="6E6E6E"/>
                </a:solidFill>
              </a:rPr>
              <a:t>*Chejara P., Kasepalu, R., Prieto L.P., Ruiz-Calleja A., Rodríguez-Triana M.J., Shankar S.K. (2020) MMLA approach to track collaboration behavior in face-to-face blended settings. In: CrossMMLA Workshop at Learning Analytics and Knowledge,  LAK20 (Workshop paper) </a:t>
            </a:r>
            <a:endParaRPr sz="1200" baseline="30000">
              <a:solidFill>
                <a:srgbClr val="6E6E6E"/>
              </a:solidFill>
            </a:endParaRPr>
          </a:p>
        </p:txBody>
      </p:sp>
      <p:graphicFrame>
        <p:nvGraphicFramePr>
          <p:cNvPr id="471" name="Google Shape;471;p61"/>
          <p:cNvGraphicFramePr/>
          <p:nvPr/>
        </p:nvGraphicFramePr>
        <p:xfrm>
          <a:off x="5166413" y="1124675"/>
          <a:ext cx="3000000" cy="3000000"/>
        </p:xfrm>
        <a:graphic>
          <a:graphicData uri="http://schemas.openxmlformats.org/drawingml/2006/table">
            <a:tbl>
              <a:tblPr>
                <a:noFill/>
                <a:tableStyleId>{5B9397A6-C30B-441D-8925-AF5196170D9C}</a:tableStyleId>
              </a:tblPr>
              <a:tblGrid>
                <a:gridCol w="1364975">
                  <a:extLst>
                    <a:ext uri="{9D8B030D-6E8A-4147-A177-3AD203B41FA5}">
                      <a16:colId xmlns:a16="http://schemas.microsoft.com/office/drawing/2014/main" val="20000"/>
                    </a:ext>
                  </a:extLst>
                </a:gridCol>
                <a:gridCol w="1364975">
                  <a:extLst>
                    <a:ext uri="{9D8B030D-6E8A-4147-A177-3AD203B41FA5}">
                      <a16:colId xmlns:a16="http://schemas.microsoft.com/office/drawing/2014/main" val="20001"/>
                    </a:ext>
                  </a:extLst>
                </a:gridCol>
              </a:tblGrid>
              <a:tr h="523200">
                <a:tc>
                  <a:txBody>
                    <a:bodyPr/>
                    <a:lstStyle/>
                    <a:p>
                      <a:pPr marL="0" lvl="0" indent="0" algn="l" rtl="0">
                        <a:spcBef>
                          <a:spcPts val="0"/>
                        </a:spcBef>
                        <a:spcAft>
                          <a:spcPts val="0"/>
                        </a:spcAft>
                        <a:buNone/>
                      </a:pPr>
                      <a:r>
                        <a:rPr lang="en-US" b="1"/>
                        <a:t>Group</a:t>
                      </a:r>
                      <a:endParaRPr b="1"/>
                    </a:p>
                  </a:txBody>
                  <a:tcPr marL="91425" marR="91425" marT="91425" marB="91425"/>
                </a:tc>
                <a:tc>
                  <a:txBody>
                    <a:bodyPr/>
                    <a:lstStyle/>
                    <a:p>
                      <a:pPr marL="0" lvl="0" indent="0" algn="l" rtl="0">
                        <a:spcBef>
                          <a:spcPts val="0"/>
                        </a:spcBef>
                        <a:spcAft>
                          <a:spcPts val="0"/>
                        </a:spcAft>
                        <a:buNone/>
                      </a:pPr>
                      <a:r>
                        <a:rPr lang="en-US"/>
                        <a:t>2</a:t>
                      </a:r>
                      <a:endParaRPr/>
                    </a:p>
                  </a:txBody>
                  <a:tcPr marL="91425" marR="91425" marT="91425" marB="91425"/>
                </a:tc>
                <a:extLst>
                  <a:ext uri="{0D108BD9-81ED-4DB2-BD59-A6C34878D82A}">
                    <a16:rowId xmlns:a16="http://schemas.microsoft.com/office/drawing/2014/main" val="10000"/>
                  </a:ext>
                </a:extLst>
              </a:tr>
              <a:tr h="523200">
                <a:tc>
                  <a:txBody>
                    <a:bodyPr/>
                    <a:lstStyle/>
                    <a:p>
                      <a:pPr marL="0" lvl="0" indent="0" algn="l" rtl="0">
                        <a:spcBef>
                          <a:spcPts val="0"/>
                        </a:spcBef>
                        <a:spcAft>
                          <a:spcPts val="0"/>
                        </a:spcAft>
                        <a:buNone/>
                      </a:pPr>
                      <a:r>
                        <a:rPr lang="en-US" b="1"/>
                        <a:t>Group-size</a:t>
                      </a:r>
                      <a:endParaRPr b="1"/>
                    </a:p>
                  </a:txBody>
                  <a:tcPr marL="91425" marR="91425" marT="91425" marB="91425"/>
                </a:tc>
                <a:tc>
                  <a:txBody>
                    <a:bodyPr/>
                    <a:lstStyle/>
                    <a:p>
                      <a:pPr marL="0" lvl="0" indent="0" algn="l" rtl="0">
                        <a:spcBef>
                          <a:spcPts val="0"/>
                        </a:spcBef>
                        <a:spcAft>
                          <a:spcPts val="0"/>
                        </a:spcAft>
                        <a:buNone/>
                      </a:pPr>
                      <a:r>
                        <a:rPr lang="en-US"/>
                        <a:t>4</a:t>
                      </a:r>
                      <a:endParaRPr/>
                    </a:p>
                  </a:txBody>
                  <a:tcPr marL="91425" marR="91425" marT="91425" marB="91425"/>
                </a:tc>
                <a:extLst>
                  <a:ext uri="{0D108BD9-81ED-4DB2-BD59-A6C34878D82A}">
                    <a16:rowId xmlns:a16="http://schemas.microsoft.com/office/drawing/2014/main" val="10001"/>
                  </a:ext>
                </a:extLst>
              </a:tr>
              <a:tr h="523200">
                <a:tc>
                  <a:txBody>
                    <a:bodyPr/>
                    <a:lstStyle/>
                    <a:p>
                      <a:pPr marL="0" lvl="0" indent="0" algn="l" rtl="0">
                        <a:spcBef>
                          <a:spcPts val="0"/>
                        </a:spcBef>
                        <a:spcAft>
                          <a:spcPts val="0"/>
                        </a:spcAft>
                        <a:buNone/>
                      </a:pPr>
                      <a:r>
                        <a:rPr lang="en-US" b="1"/>
                        <a:t>Duration</a:t>
                      </a:r>
                      <a:endParaRPr b="1"/>
                    </a:p>
                  </a:txBody>
                  <a:tcPr marL="91425" marR="91425" marT="91425" marB="91425"/>
                </a:tc>
                <a:tc>
                  <a:txBody>
                    <a:bodyPr/>
                    <a:lstStyle/>
                    <a:p>
                      <a:pPr marL="0" lvl="0" indent="0" algn="l" rtl="0">
                        <a:spcBef>
                          <a:spcPts val="0"/>
                        </a:spcBef>
                        <a:spcAft>
                          <a:spcPts val="0"/>
                        </a:spcAft>
                        <a:buNone/>
                      </a:pPr>
                      <a:r>
                        <a:rPr lang="en-US"/>
                        <a:t>30 mins</a:t>
                      </a:r>
                      <a:endParaRPr/>
                    </a:p>
                  </a:txBody>
                  <a:tcPr marL="91425" marR="91425" marT="91425" marB="91425"/>
                </a:tc>
                <a:extLst>
                  <a:ext uri="{0D108BD9-81ED-4DB2-BD59-A6C34878D82A}">
                    <a16:rowId xmlns:a16="http://schemas.microsoft.com/office/drawing/2014/main" val="10002"/>
                  </a:ext>
                </a:extLst>
              </a:tr>
              <a:tr h="523200">
                <a:tc>
                  <a:txBody>
                    <a:bodyPr/>
                    <a:lstStyle/>
                    <a:p>
                      <a:pPr marL="0" lvl="0" indent="0" algn="l" rtl="0">
                        <a:spcBef>
                          <a:spcPts val="0"/>
                        </a:spcBef>
                        <a:spcAft>
                          <a:spcPts val="0"/>
                        </a:spcAft>
                        <a:buNone/>
                      </a:pPr>
                      <a:r>
                        <a:rPr lang="en-US" b="1"/>
                        <a:t>Instances</a:t>
                      </a:r>
                      <a:endParaRPr b="1"/>
                    </a:p>
                  </a:txBody>
                  <a:tcPr marL="91425" marR="91425" marT="91425" marB="91425"/>
                </a:tc>
                <a:tc>
                  <a:txBody>
                    <a:bodyPr/>
                    <a:lstStyle/>
                    <a:p>
                      <a:pPr marL="0" lvl="0" indent="0" algn="l" rtl="0">
                        <a:spcBef>
                          <a:spcPts val="0"/>
                        </a:spcBef>
                        <a:spcAft>
                          <a:spcPts val="0"/>
                        </a:spcAft>
                        <a:buNone/>
                      </a:pPr>
                      <a:r>
                        <a:rPr lang="en-US"/>
                        <a:t>121</a:t>
                      </a:r>
                      <a:endParaRPr/>
                    </a:p>
                  </a:txBody>
                  <a:tcPr marL="91425" marR="91425" marT="91425" marB="91425"/>
                </a:tc>
                <a:extLst>
                  <a:ext uri="{0D108BD9-81ED-4DB2-BD59-A6C34878D82A}">
                    <a16:rowId xmlns:a16="http://schemas.microsoft.com/office/drawing/2014/main" val="10003"/>
                  </a:ext>
                </a:extLst>
              </a:tr>
            </a:tbl>
          </a:graphicData>
        </a:graphic>
      </p:graphicFrame>
      <p:graphicFrame>
        <p:nvGraphicFramePr>
          <p:cNvPr id="472" name="Google Shape;472;p61"/>
          <p:cNvGraphicFramePr/>
          <p:nvPr/>
        </p:nvGraphicFramePr>
        <p:xfrm>
          <a:off x="5103800" y="3875500"/>
          <a:ext cx="3000000" cy="3000000"/>
        </p:xfrm>
        <a:graphic>
          <a:graphicData uri="http://schemas.openxmlformats.org/drawingml/2006/table">
            <a:tbl>
              <a:tblPr>
                <a:noFill/>
                <a:tableStyleId>{5B9397A6-C30B-441D-8925-AF5196170D9C}</a:tableStyleId>
              </a:tblPr>
              <a:tblGrid>
                <a:gridCol w="2729950">
                  <a:extLst>
                    <a:ext uri="{9D8B030D-6E8A-4147-A177-3AD203B41FA5}">
                      <a16:colId xmlns:a16="http://schemas.microsoft.com/office/drawing/2014/main" val="20000"/>
                    </a:ext>
                  </a:extLst>
                </a:gridCol>
              </a:tblGrid>
              <a:tr h="337525">
                <a:tc>
                  <a:txBody>
                    <a:bodyPr/>
                    <a:lstStyle/>
                    <a:p>
                      <a:pPr marL="0" lvl="0" indent="0" algn="l" rtl="0">
                        <a:spcBef>
                          <a:spcPts val="0"/>
                        </a:spcBef>
                        <a:spcAft>
                          <a:spcPts val="0"/>
                        </a:spcAft>
                        <a:buNone/>
                      </a:pPr>
                      <a:r>
                        <a:rPr lang="en-US" b="1"/>
                        <a:t>Features (30 sec)</a:t>
                      </a:r>
                      <a:endParaRPr b="1"/>
                    </a:p>
                  </a:txBody>
                  <a:tcPr marL="91425" marR="91425" marT="91425" marB="91425"/>
                </a:tc>
                <a:extLst>
                  <a:ext uri="{0D108BD9-81ED-4DB2-BD59-A6C34878D82A}">
                    <a16:rowId xmlns:a16="http://schemas.microsoft.com/office/drawing/2014/main" val="10000"/>
                  </a:ext>
                </a:extLst>
              </a:tr>
              <a:tr h="337525">
                <a:tc>
                  <a:txBody>
                    <a:bodyPr/>
                    <a:lstStyle/>
                    <a:p>
                      <a:pPr marL="0" lvl="0" indent="0" algn="l" rtl="0">
                        <a:spcBef>
                          <a:spcPts val="0"/>
                        </a:spcBef>
                        <a:spcAft>
                          <a:spcPts val="0"/>
                        </a:spcAft>
                        <a:buNone/>
                      </a:pPr>
                      <a:r>
                        <a:rPr lang="en-US"/>
                        <a:t>Speaking time</a:t>
                      </a:r>
                      <a:endParaRPr/>
                    </a:p>
                  </a:txBody>
                  <a:tcPr marL="91425" marR="91425" marT="91425" marB="91425"/>
                </a:tc>
                <a:extLst>
                  <a:ext uri="{0D108BD9-81ED-4DB2-BD59-A6C34878D82A}">
                    <a16:rowId xmlns:a16="http://schemas.microsoft.com/office/drawing/2014/main" val="10001"/>
                  </a:ext>
                </a:extLst>
              </a:tr>
              <a:tr h="337525">
                <a:tc>
                  <a:txBody>
                    <a:bodyPr/>
                    <a:lstStyle/>
                    <a:p>
                      <a:pPr marL="0" lvl="0" indent="0" algn="l" rtl="0">
                        <a:spcBef>
                          <a:spcPts val="0"/>
                        </a:spcBef>
                        <a:spcAft>
                          <a:spcPts val="0"/>
                        </a:spcAft>
                        <a:buNone/>
                      </a:pPr>
                      <a:r>
                        <a:rPr lang="en-US"/>
                        <a:t>number of char added</a:t>
                      </a:r>
                      <a:endParaRPr/>
                    </a:p>
                  </a:txBody>
                  <a:tcPr marL="91425" marR="91425" marT="91425" marB="91425"/>
                </a:tc>
                <a:extLst>
                  <a:ext uri="{0D108BD9-81ED-4DB2-BD59-A6C34878D82A}">
                    <a16:rowId xmlns:a16="http://schemas.microsoft.com/office/drawing/2014/main" val="10002"/>
                  </a:ext>
                </a:extLst>
              </a:tr>
              <a:tr h="337525">
                <a:tc>
                  <a:txBody>
                    <a:bodyPr/>
                    <a:lstStyle/>
                    <a:p>
                      <a:pPr marL="0" lvl="0" indent="0" algn="l" rtl="0">
                        <a:spcBef>
                          <a:spcPts val="0"/>
                        </a:spcBef>
                        <a:spcAft>
                          <a:spcPts val="0"/>
                        </a:spcAft>
                        <a:buNone/>
                      </a:pPr>
                      <a:r>
                        <a:rPr lang="en-US"/>
                        <a:t>number of char deleted</a:t>
                      </a:r>
                      <a:endParaRPr/>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62"/>
          <p:cNvSpPr txBox="1">
            <a:spLocks noGrp="1"/>
          </p:cNvSpPr>
          <p:nvPr>
            <p:ph type="title"/>
          </p:nvPr>
        </p:nvSpPr>
        <p:spPr>
          <a:xfrm>
            <a:off x="683568" y="548680"/>
            <a:ext cx="4978800" cy="576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First study</a:t>
            </a:r>
            <a:endParaRPr/>
          </a:p>
        </p:txBody>
      </p:sp>
      <p:sp>
        <p:nvSpPr>
          <p:cNvPr id="479" name="Google Shape;479;p62"/>
          <p:cNvSpPr/>
          <p:nvPr/>
        </p:nvSpPr>
        <p:spPr>
          <a:xfrm>
            <a:off x="3008050" y="1490875"/>
            <a:ext cx="1227900" cy="1148700"/>
          </a:xfrm>
          <a:prstGeom prst="roundRect">
            <a:avLst>
              <a:gd name="adj" fmla="val 9924"/>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Features</a:t>
            </a:r>
            <a:endParaRPr/>
          </a:p>
        </p:txBody>
      </p:sp>
      <p:sp>
        <p:nvSpPr>
          <p:cNvPr id="480" name="Google Shape;480;p62"/>
          <p:cNvSpPr/>
          <p:nvPr/>
        </p:nvSpPr>
        <p:spPr>
          <a:xfrm>
            <a:off x="4699675" y="1487575"/>
            <a:ext cx="2040000" cy="1184100"/>
          </a:xfrm>
          <a:prstGeom prst="roundRect">
            <a:avLst>
              <a:gd name="adj" fmla="val 6645"/>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Feature Fusion</a:t>
            </a:r>
            <a:endParaRPr/>
          </a:p>
          <a:p>
            <a:pPr marL="0" lvl="0" indent="0" algn="ctr" rtl="0">
              <a:spcBef>
                <a:spcPts val="0"/>
              </a:spcBef>
              <a:spcAft>
                <a:spcPts val="0"/>
              </a:spcAft>
              <a:buNone/>
            </a:pPr>
            <a:r>
              <a:rPr lang="en-US"/>
              <a:t>PCA, Entropy, Average</a:t>
            </a:r>
            <a:endParaRPr/>
          </a:p>
        </p:txBody>
      </p:sp>
      <p:sp>
        <p:nvSpPr>
          <p:cNvPr id="481" name="Google Shape;481;p62"/>
          <p:cNvSpPr/>
          <p:nvPr/>
        </p:nvSpPr>
        <p:spPr>
          <a:xfrm>
            <a:off x="2478100" y="1973125"/>
            <a:ext cx="440100" cy="184200"/>
          </a:xfrm>
          <a:prstGeom prst="rightArrow">
            <a:avLst>
              <a:gd name="adj1" fmla="val 50000"/>
              <a:gd name="adj2" fmla="val 50000"/>
            </a:avLst>
          </a:prstGeom>
          <a:no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62"/>
          <p:cNvSpPr/>
          <p:nvPr/>
        </p:nvSpPr>
        <p:spPr>
          <a:xfrm>
            <a:off x="7203400" y="1484275"/>
            <a:ext cx="1399800" cy="1190700"/>
          </a:xfrm>
          <a:prstGeom prst="roundRect">
            <a:avLst>
              <a:gd name="adj" fmla="val 6645"/>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Regression Analysis</a:t>
            </a:r>
            <a:endParaRPr/>
          </a:p>
        </p:txBody>
      </p:sp>
      <p:sp>
        <p:nvSpPr>
          <p:cNvPr id="483" name="Google Shape;483;p62"/>
          <p:cNvSpPr/>
          <p:nvPr/>
        </p:nvSpPr>
        <p:spPr>
          <a:xfrm>
            <a:off x="4259563" y="1987525"/>
            <a:ext cx="440100" cy="184200"/>
          </a:xfrm>
          <a:prstGeom prst="rightArrow">
            <a:avLst>
              <a:gd name="adj1" fmla="val 50000"/>
              <a:gd name="adj2" fmla="val 50000"/>
            </a:avLst>
          </a:prstGeom>
          <a:no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62"/>
          <p:cNvSpPr/>
          <p:nvPr/>
        </p:nvSpPr>
        <p:spPr>
          <a:xfrm>
            <a:off x="7805150" y="846600"/>
            <a:ext cx="149100" cy="576000"/>
          </a:xfrm>
          <a:prstGeom prst="downArrow">
            <a:avLst>
              <a:gd name="adj1" fmla="val 50000"/>
              <a:gd name="adj2" fmla="val 50000"/>
            </a:avLst>
          </a:prstGeom>
          <a:no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85" name="Google Shape;485;p62"/>
          <p:cNvPicPr preferRelativeResize="0"/>
          <p:nvPr/>
        </p:nvPicPr>
        <p:blipFill>
          <a:blip r:embed="rId3">
            <a:alphaModFix/>
          </a:blip>
          <a:stretch>
            <a:fillRect/>
          </a:stretch>
        </p:blipFill>
        <p:spPr>
          <a:xfrm>
            <a:off x="7289346" y="170388"/>
            <a:ext cx="1227902" cy="614518"/>
          </a:xfrm>
          <a:prstGeom prst="rect">
            <a:avLst/>
          </a:prstGeom>
          <a:noFill/>
          <a:ln>
            <a:noFill/>
          </a:ln>
        </p:spPr>
      </p:pic>
      <p:pic>
        <p:nvPicPr>
          <p:cNvPr id="486" name="Google Shape;486;p62"/>
          <p:cNvPicPr preferRelativeResize="0"/>
          <p:nvPr/>
        </p:nvPicPr>
        <p:blipFill>
          <a:blip r:embed="rId4">
            <a:alphaModFix/>
          </a:blip>
          <a:stretch>
            <a:fillRect/>
          </a:stretch>
        </p:blipFill>
        <p:spPr>
          <a:xfrm>
            <a:off x="267500" y="3253400"/>
            <a:ext cx="3381625" cy="3183650"/>
          </a:xfrm>
          <a:prstGeom prst="rect">
            <a:avLst/>
          </a:prstGeom>
          <a:noFill/>
          <a:ln>
            <a:noFill/>
          </a:ln>
        </p:spPr>
      </p:pic>
      <p:sp>
        <p:nvSpPr>
          <p:cNvPr id="487" name="Google Shape;487;p62"/>
          <p:cNvSpPr txBox="1"/>
          <p:nvPr/>
        </p:nvSpPr>
        <p:spPr>
          <a:xfrm>
            <a:off x="116400" y="6356425"/>
            <a:ext cx="8934000" cy="18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800">
                <a:solidFill>
                  <a:srgbClr val="6E6E6E"/>
                </a:solidFill>
              </a:rPr>
              <a:t>Chejara P., Prieto L.P., Ruiz-Calleja A., Rodríguez-Triana M.J., Shankar S.K., Kasepalu R. (2020) </a:t>
            </a:r>
            <a:r>
              <a:rPr lang="en-US" sz="800" b="1">
                <a:solidFill>
                  <a:srgbClr val="6E6E6E"/>
                </a:solidFill>
              </a:rPr>
              <a:t>Quantifying Collaboration Quality in Face-to-Face Classroom Settings Using MMLA</a:t>
            </a:r>
            <a:r>
              <a:rPr lang="en-US" sz="800">
                <a:solidFill>
                  <a:srgbClr val="6E6E6E"/>
                </a:solidFill>
              </a:rPr>
              <a:t>. In: Nolte A., Alvarez C., Hishiyama R., Chounta IA., Rodríguez-Triana M., Inoue T. (eds) Collaboration Technologies and Social Computing. CollabTech 2020. Lecture Notes in Computer Science, vol 12324. Springer, Cham. https://doi.org/10.1007/978-3-030-58157-2_11</a:t>
            </a:r>
            <a:endParaRPr sz="800">
              <a:solidFill>
                <a:srgbClr val="6E6E6E"/>
              </a:solidFill>
            </a:endParaRPr>
          </a:p>
          <a:p>
            <a:pPr marL="0" lvl="0" indent="0" algn="l" rtl="0">
              <a:spcBef>
                <a:spcPts val="0"/>
              </a:spcBef>
              <a:spcAft>
                <a:spcPts val="0"/>
              </a:spcAft>
              <a:buNone/>
            </a:pPr>
            <a:endParaRPr sz="800">
              <a:solidFill>
                <a:schemeClr val="dk1"/>
              </a:solidFill>
            </a:endParaRPr>
          </a:p>
        </p:txBody>
      </p:sp>
      <p:pic>
        <p:nvPicPr>
          <p:cNvPr id="488" name="Google Shape;488;p62"/>
          <p:cNvPicPr preferRelativeResize="0"/>
          <p:nvPr/>
        </p:nvPicPr>
        <p:blipFill>
          <a:blip r:embed="rId5">
            <a:alphaModFix/>
          </a:blip>
          <a:stretch>
            <a:fillRect/>
          </a:stretch>
        </p:blipFill>
        <p:spPr>
          <a:xfrm>
            <a:off x="184075" y="1405275"/>
            <a:ext cx="2294037" cy="1269600"/>
          </a:xfrm>
          <a:prstGeom prst="rect">
            <a:avLst/>
          </a:prstGeom>
          <a:noFill/>
          <a:ln>
            <a:noFill/>
          </a:ln>
        </p:spPr>
      </p:pic>
      <p:sp>
        <p:nvSpPr>
          <p:cNvPr id="489" name="Google Shape;489;p62"/>
          <p:cNvSpPr/>
          <p:nvPr/>
        </p:nvSpPr>
        <p:spPr>
          <a:xfrm>
            <a:off x="6763288" y="1987525"/>
            <a:ext cx="440100" cy="184200"/>
          </a:xfrm>
          <a:prstGeom prst="rightArrow">
            <a:avLst>
              <a:gd name="adj1" fmla="val 50000"/>
              <a:gd name="adj2" fmla="val 50000"/>
            </a:avLst>
          </a:prstGeom>
          <a:no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90" name="Google Shape;490;p62"/>
          <p:cNvPicPr preferRelativeResize="0"/>
          <p:nvPr/>
        </p:nvPicPr>
        <p:blipFill>
          <a:blip r:embed="rId6">
            <a:alphaModFix/>
          </a:blip>
          <a:stretch>
            <a:fillRect/>
          </a:stretch>
        </p:blipFill>
        <p:spPr>
          <a:xfrm>
            <a:off x="4572000" y="3314727"/>
            <a:ext cx="4031200" cy="2894123"/>
          </a:xfrm>
          <a:prstGeom prst="rect">
            <a:avLst/>
          </a:prstGeom>
          <a:noFill/>
          <a:ln>
            <a:noFill/>
          </a:ln>
        </p:spPr>
      </p:pic>
      <p:sp>
        <p:nvSpPr>
          <p:cNvPr id="491" name="Google Shape;491;p62"/>
          <p:cNvSpPr txBox="1"/>
          <p:nvPr/>
        </p:nvSpPr>
        <p:spPr>
          <a:xfrm>
            <a:off x="2722000" y="2884250"/>
            <a:ext cx="2539800" cy="32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B45F06"/>
                </a:solidFill>
                <a:latin typeface="Crimson Text"/>
                <a:ea typeface="Crimson Text"/>
                <a:cs typeface="Crimson Text"/>
                <a:sym typeface="Crimson Text"/>
              </a:rPr>
              <a:t>PCA-fusion performed  better.</a:t>
            </a:r>
            <a:endParaRPr>
              <a:solidFill>
                <a:srgbClr val="B45F06"/>
              </a:solidFill>
              <a:latin typeface="Crimson Text"/>
              <a:ea typeface="Crimson Text"/>
              <a:cs typeface="Crimson Text"/>
              <a:sym typeface="Crimson Text"/>
            </a:endParaRPr>
          </a:p>
        </p:txBody>
      </p:sp>
      <p:cxnSp>
        <p:nvCxnSpPr>
          <p:cNvPr id="492" name="Google Shape;492;p62"/>
          <p:cNvCxnSpPr/>
          <p:nvPr/>
        </p:nvCxnSpPr>
        <p:spPr>
          <a:xfrm flipH="1">
            <a:off x="3007925" y="3306225"/>
            <a:ext cx="701700" cy="1102800"/>
          </a:xfrm>
          <a:prstGeom prst="straightConnector1">
            <a:avLst/>
          </a:prstGeom>
          <a:noFill/>
          <a:ln w="28575" cap="flat" cmpd="sng">
            <a:solidFill>
              <a:srgbClr val="E69138"/>
            </a:solidFill>
            <a:prstDash val="solid"/>
            <a:round/>
            <a:headEnd type="none" w="med" len="med"/>
            <a:tailEnd type="triangle" w="med" len="med"/>
          </a:ln>
        </p:spPr>
      </p:cxnSp>
      <p:sp>
        <p:nvSpPr>
          <p:cNvPr id="493" name="Google Shape;493;p62"/>
          <p:cNvSpPr/>
          <p:nvPr/>
        </p:nvSpPr>
        <p:spPr>
          <a:xfrm>
            <a:off x="7726200" y="2823875"/>
            <a:ext cx="526200" cy="4209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86"/>
                                        </p:tgtEl>
                                        <p:attrNameLst>
                                          <p:attrName>style.visibility</p:attrName>
                                        </p:attrNameLst>
                                      </p:cBhvr>
                                      <p:to>
                                        <p:strVal val="visible"/>
                                      </p:to>
                                    </p:set>
                                    <p:animEffect transition="in" filter="fade">
                                      <p:cBhvr>
                                        <p:cTn id="7" dur="1000"/>
                                        <p:tgtEl>
                                          <p:spTgt spid="4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6"/>
                                        </p:tgtEl>
                                        <p:attrNameLst>
                                          <p:attrName>style.visibility</p:attrName>
                                        </p:attrNameLst>
                                      </p:cBhvr>
                                      <p:to>
                                        <p:strVal val="visible"/>
                                      </p:to>
                                    </p:set>
                                    <p:animEffect transition="in" filter="fade">
                                      <p:cBhvr>
                                        <p:cTn id="12" dur="1000"/>
                                        <p:tgtEl>
                                          <p:spTgt spid="48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92"/>
                                        </p:tgtEl>
                                        <p:attrNameLst>
                                          <p:attrName>style.visibility</p:attrName>
                                        </p:attrNameLst>
                                      </p:cBhvr>
                                      <p:to>
                                        <p:strVal val="visible"/>
                                      </p:to>
                                    </p:set>
                                    <p:animEffect transition="in" filter="fade">
                                      <p:cBhvr>
                                        <p:cTn id="17" dur="1000"/>
                                        <p:tgtEl>
                                          <p:spTgt spid="492"/>
                                        </p:tgtEl>
                                      </p:cBhvr>
                                    </p:animEffect>
                                  </p:childTnLst>
                                </p:cTn>
                              </p:par>
                              <p:par>
                                <p:cTn id="18" presetID="10" presetClass="entr" presetSubtype="0" fill="hold" nodeType="withEffect">
                                  <p:stCondLst>
                                    <p:cond delay="0"/>
                                  </p:stCondLst>
                                  <p:childTnLst>
                                    <p:set>
                                      <p:cBhvr>
                                        <p:cTn id="19" dur="1" fill="hold">
                                          <p:stCondLst>
                                            <p:cond delay="0"/>
                                          </p:stCondLst>
                                        </p:cTn>
                                        <p:tgtEl>
                                          <p:spTgt spid="491"/>
                                        </p:tgtEl>
                                        <p:attrNameLst>
                                          <p:attrName>style.visibility</p:attrName>
                                        </p:attrNameLst>
                                      </p:cBhvr>
                                      <p:to>
                                        <p:strVal val="visible"/>
                                      </p:to>
                                    </p:set>
                                    <p:animEffect transition="in" filter="fade">
                                      <p:cBhvr>
                                        <p:cTn id="20" dur="1000"/>
                                        <p:tgtEl>
                                          <p:spTgt spid="49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90"/>
                                        </p:tgtEl>
                                        <p:attrNameLst>
                                          <p:attrName>style.visibility</p:attrName>
                                        </p:attrNameLst>
                                      </p:cBhvr>
                                      <p:to>
                                        <p:strVal val="visible"/>
                                      </p:to>
                                    </p:set>
                                    <p:animEffect transition="in" filter="fade">
                                      <p:cBhvr>
                                        <p:cTn id="25" dur="1000"/>
                                        <p:tgtEl>
                                          <p:spTgt spid="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63"/>
          <p:cNvSpPr txBox="1">
            <a:spLocks noGrp="1"/>
          </p:cNvSpPr>
          <p:nvPr>
            <p:ph type="title"/>
          </p:nvPr>
        </p:nvSpPr>
        <p:spPr>
          <a:xfrm>
            <a:off x="683579" y="548675"/>
            <a:ext cx="7530000" cy="576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First study</a:t>
            </a:r>
            <a:endParaRPr/>
          </a:p>
        </p:txBody>
      </p:sp>
      <p:pic>
        <p:nvPicPr>
          <p:cNvPr id="500" name="Google Shape;500;p63"/>
          <p:cNvPicPr preferRelativeResize="0"/>
          <p:nvPr/>
        </p:nvPicPr>
        <p:blipFill>
          <a:blip r:embed="rId3">
            <a:alphaModFix/>
          </a:blip>
          <a:stretch>
            <a:fillRect/>
          </a:stretch>
        </p:blipFill>
        <p:spPr>
          <a:xfrm>
            <a:off x="948050" y="1461950"/>
            <a:ext cx="2702450" cy="5165674"/>
          </a:xfrm>
          <a:prstGeom prst="rect">
            <a:avLst/>
          </a:prstGeom>
          <a:noFill/>
          <a:ln>
            <a:noFill/>
          </a:ln>
        </p:spPr>
      </p:pic>
      <p:sp>
        <p:nvSpPr>
          <p:cNvPr id="501" name="Google Shape;501;p63"/>
          <p:cNvSpPr/>
          <p:nvPr/>
        </p:nvSpPr>
        <p:spPr>
          <a:xfrm>
            <a:off x="770850" y="2684725"/>
            <a:ext cx="1302600" cy="1019100"/>
          </a:xfrm>
          <a:prstGeom prst="roundRect">
            <a:avLst>
              <a:gd name="adj" fmla="val 4100"/>
            </a:avLst>
          </a:prstGeom>
          <a:noFill/>
          <a:ln w="9525" cap="flat" cmpd="sng">
            <a:solidFill>
              <a:srgbClr val="B2053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63"/>
          <p:cNvSpPr/>
          <p:nvPr/>
        </p:nvSpPr>
        <p:spPr>
          <a:xfrm>
            <a:off x="1718925" y="3740900"/>
            <a:ext cx="1063200" cy="529800"/>
          </a:xfrm>
          <a:prstGeom prst="roundRect">
            <a:avLst>
              <a:gd name="adj" fmla="val 4100"/>
            </a:avLst>
          </a:prstGeom>
          <a:noFill/>
          <a:ln w="9525" cap="flat" cmpd="sng">
            <a:solidFill>
              <a:srgbClr val="B2053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63"/>
          <p:cNvSpPr/>
          <p:nvPr/>
        </p:nvSpPr>
        <p:spPr>
          <a:xfrm>
            <a:off x="1118200" y="5674250"/>
            <a:ext cx="2434800" cy="1019100"/>
          </a:xfrm>
          <a:prstGeom prst="roundRect">
            <a:avLst>
              <a:gd name="adj" fmla="val 4100"/>
            </a:avLst>
          </a:prstGeom>
          <a:noFill/>
          <a:ln w="9525" cap="flat" cmpd="sng">
            <a:solidFill>
              <a:srgbClr val="B2053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63"/>
          <p:cNvSpPr/>
          <p:nvPr/>
        </p:nvSpPr>
        <p:spPr>
          <a:xfrm>
            <a:off x="1081875" y="4391250"/>
            <a:ext cx="1966200" cy="1019100"/>
          </a:xfrm>
          <a:prstGeom prst="roundRect">
            <a:avLst>
              <a:gd name="adj" fmla="val 4100"/>
            </a:avLst>
          </a:prstGeom>
          <a:noFill/>
          <a:ln w="9525" cap="flat" cmpd="sng">
            <a:solidFill>
              <a:srgbClr val="B2053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63"/>
          <p:cNvSpPr/>
          <p:nvPr/>
        </p:nvSpPr>
        <p:spPr>
          <a:xfrm>
            <a:off x="4112575" y="1656925"/>
            <a:ext cx="159600" cy="159600"/>
          </a:xfrm>
          <a:prstGeom prst="ellipse">
            <a:avLst/>
          </a:prstGeom>
          <a:solidFill>
            <a:srgbClr val="B20533"/>
          </a:solidFill>
          <a:ln w="9525" cap="flat" cmpd="sng">
            <a:solidFill>
              <a:srgbClr val="B2053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6" name="Google Shape;506;p63"/>
          <p:cNvCxnSpPr>
            <a:stCxn id="505" idx="4"/>
            <a:endCxn id="501" idx="3"/>
          </p:cNvCxnSpPr>
          <p:nvPr/>
        </p:nvCxnSpPr>
        <p:spPr>
          <a:xfrm rot="5400000">
            <a:off x="2443975" y="1446025"/>
            <a:ext cx="1377900" cy="2118900"/>
          </a:xfrm>
          <a:prstGeom prst="bentConnector2">
            <a:avLst/>
          </a:prstGeom>
          <a:noFill/>
          <a:ln w="9525" cap="flat" cmpd="sng">
            <a:solidFill>
              <a:srgbClr val="B20533"/>
            </a:solidFill>
            <a:prstDash val="dash"/>
            <a:round/>
            <a:headEnd type="none" w="med" len="med"/>
            <a:tailEnd type="none" w="med" len="med"/>
          </a:ln>
        </p:spPr>
      </p:cxnSp>
      <p:sp>
        <p:nvSpPr>
          <p:cNvPr id="507" name="Google Shape;507;p63"/>
          <p:cNvSpPr txBox="1"/>
          <p:nvPr/>
        </p:nvSpPr>
        <p:spPr>
          <a:xfrm>
            <a:off x="4373650" y="1399975"/>
            <a:ext cx="2434800" cy="6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a:latin typeface="Crimson Text"/>
                <a:ea typeface="Crimson Text"/>
                <a:cs typeface="Crimson Text"/>
                <a:sym typeface="Crimson Text"/>
              </a:rPr>
              <a:t>Overall speaking time of each participant in the selected group.</a:t>
            </a:r>
            <a:endParaRPr sz="1100">
              <a:latin typeface="Crimson Text"/>
              <a:ea typeface="Crimson Text"/>
              <a:cs typeface="Crimson Text"/>
              <a:sym typeface="Crimson Text"/>
            </a:endParaRPr>
          </a:p>
        </p:txBody>
      </p:sp>
      <p:sp>
        <p:nvSpPr>
          <p:cNvPr id="508" name="Google Shape;508;p63"/>
          <p:cNvSpPr/>
          <p:nvPr/>
        </p:nvSpPr>
        <p:spPr>
          <a:xfrm>
            <a:off x="4950775" y="2418925"/>
            <a:ext cx="159600" cy="159600"/>
          </a:xfrm>
          <a:prstGeom prst="ellipse">
            <a:avLst/>
          </a:prstGeom>
          <a:solidFill>
            <a:srgbClr val="B20533"/>
          </a:solidFill>
          <a:ln w="9525" cap="flat" cmpd="sng">
            <a:solidFill>
              <a:srgbClr val="B2053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9" name="Google Shape;509;p63"/>
          <p:cNvCxnSpPr>
            <a:stCxn id="508" idx="4"/>
            <a:endCxn id="502" idx="3"/>
          </p:cNvCxnSpPr>
          <p:nvPr/>
        </p:nvCxnSpPr>
        <p:spPr>
          <a:xfrm rot="5400000">
            <a:off x="3192625" y="2167975"/>
            <a:ext cx="1427400" cy="2248500"/>
          </a:xfrm>
          <a:prstGeom prst="bentConnector2">
            <a:avLst/>
          </a:prstGeom>
          <a:noFill/>
          <a:ln w="9525" cap="flat" cmpd="sng">
            <a:solidFill>
              <a:srgbClr val="B20533"/>
            </a:solidFill>
            <a:prstDash val="dash"/>
            <a:round/>
            <a:headEnd type="none" w="med" len="med"/>
            <a:tailEnd type="none" w="med" len="med"/>
          </a:ln>
        </p:spPr>
      </p:cxnSp>
      <p:sp>
        <p:nvSpPr>
          <p:cNvPr id="510" name="Google Shape;510;p63"/>
          <p:cNvSpPr txBox="1"/>
          <p:nvPr/>
        </p:nvSpPr>
        <p:spPr>
          <a:xfrm>
            <a:off x="5211850" y="2161975"/>
            <a:ext cx="2434800" cy="6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a:latin typeface="Crimson Text"/>
                <a:ea typeface="Crimson Text"/>
                <a:cs typeface="Crimson Text"/>
                <a:sym typeface="Crimson Text"/>
              </a:rPr>
              <a:t>Network graph generated from the speaking sequence.</a:t>
            </a:r>
            <a:endParaRPr sz="1100">
              <a:latin typeface="Crimson Text"/>
              <a:ea typeface="Crimson Text"/>
              <a:cs typeface="Crimson Text"/>
              <a:sym typeface="Crimson Text"/>
            </a:endParaRPr>
          </a:p>
        </p:txBody>
      </p:sp>
      <p:sp>
        <p:nvSpPr>
          <p:cNvPr id="511" name="Google Shape;511;p63"/>
          <p:cNvSpPr/>
          <p:nvPr/>
        </p:nvSpPr>
        <p:spPr>
          <a:xfrm>
            <a:off x="5484175" y="3333325"/>
            <a:ext cx="159600" cy="159600"/>
          </a:xfrm>
          <a:prstGeom prst="ellipse">
            <a:avLst/>
          </a:prstGeom>
          <a:solidFill>
            <a:srgbClr val="B20533"/>
          </a:solidFill>
          <a:ln w="9525" cap="flat" cmpd="sng">
            <a:solidFill>
              <a:srgbClr val="B2053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12" name="Google Shape;512;p63"/>
          <p:cNvCxnSpPr>
            <a:stCxn id="511" idx="4"/>
            <a:endCxn id="504" idx="3"/>
          </p:cNvCxnSpPr>
          <p:nvPr/>
        </p:nvCxnSpPr>
        <p:spPr>
          <a:xfrm rot="5400000">
            <a:off x="3602125" y="2938975"/>
            <a:ext cx="1407900" cy="2515800"/>
          </a:xfrm>
          <a:prstGeom prst="bentConnector2">
            <a:avLst/>
          </a:prstGeom>
          <a:noFill/>
          <a:ln w="9525" cap="flat" cmpd="sng">
            <a:solidFill>
              <a:srgbClr val="B20533"/>
            </a:solidFill>
            <a:prstDash val="dash"/>
            <a:round/>
            <a:headEnd type="none" w="med" len="med"/>
            <a:tailEnd type="none" w="med" len="med"/>
          </a:ln>
        </p:spPr>
      </p:cxnSp>
      <p:sp>
        <p:nvSpPr>
          <p:cNvPr id="513" name="Google Shape;513;p63"/>
          <p:cNvSpPr txBox="1"/>
          <p:nvPr/>
        </p:nvSpPr>
        <p:spPr>
          <a:xfrm>
            <a:off x="5745250" y="3076375"/>
            <a:ext cx="2434800" cy="6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a:latin typeface="Crimson Text"/>
                <a:ea typeface="Crimson Text"/>
                <a:cs typeface="Crimson Text"/>
                <a:sym typeface="Crimson Text"/>
              </a:rPr>
              <a:t>Speaking time of each participant for entire duration of the activity</a:t>
            </a:r>
            <a:endParaRPr sz="1100">
              <a:latin typeface="Crimson Text"/>
              <a:ea typeface="Crimson Text"/>
              <a:cs typeface="Crimson Text"/>
              <a:sym typeface="Crimson Text"/>
            </a:endParaRPr>
          </a:p>
        </p:txBody>
      </p:sp>
      <p:sp>
        <p:nvSpPr>
          <p:cNvPr id="514" name="Google Shape;514;p63"/>
          <p:cNvSpPr/>
          <p:nvPr/>
        </p:nvSpPr>
        <p:spPr>
          <a:xfrm>
            <a:off x="5643775" y="5124925"/>
            <a:ext cx="159600" cy="159600"/>
          </a:xfrm>
          <a:prstGeom prst="ellipse">
            <a:avLst/>
          </a:prstGeom>
          <a:solidFill>
            <a:srgbClr val="B20533"/>
          </a:solidFill>
          <a:ln w="9525" cap="flat" cmpd="sng">
            <a:solidFill>
              <a:srgbClr val="B2053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15" name="Google Shape;515;p63"/>
          <p:cNvCxnSpPr>
            <a:stCxn id="514" idx="4"/>
            <a:endCxn id="503" idx="3"/>
          </p:cNvCxnSpPr>
          <p:nvPr/>
        </p:nvCxnSpPr>
        <p:spPr>
          <a:xfrm rot="5400000">
            <a:off x="4188625" y="4648975"/>
            <a:ext cx="899400" cy="2170500"/>
          </a:xfrm>
          <a:prstGeom prst="bentConnector2">
            <a:avLst/>
          </a:prstGeom>
          <a:noFill/>
          <a:ln w="9525" cap="flat" cmpd="sng">
            <a:solidFill>
              <a:srgbClr val="B20533"/>
            </a:solidFill>
            <a:prstDash val="dash"/>
            <a:round/>
            <a:headEnd type="none" w="med" len="med"/>
            <a:tailEnd type="none" w="med" len="med"/>
          </a:ln>
        </p:spPr>
      </p:cxnSp>
      <p:sp>
        <p:nvSpPr>
          <p:cNvPr id="516" name="Google Shape;516;p63"/>
          <p:cNvSpPr txBox="1"/>
          <p:nvPr/>
        </p:nvSpPr>
        <p:spPr>
          <a:xfrm>
            <a:off x="5879925" y="4752775"/>
            <a:ext cx="2434800" cy="6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a:latin typeface="Crimson Text"/>
                <a:ea typeface="Crimson Text"/>
                <a:cs typeface="Crimson Text"/>
                <a:sym typeface="Crimson Text"/>
              </a:rPr>
              <a:t>Each participant’s activity for the entire duration of the activity.</a:t>
            </a:r>
            <a:endParaRPr sz="1100">
              <a:latin typeface="Crimson Text"/>
              <a:ea typeface="Crimson Text"/>
              <a:cs typeface="Crimson Text"/>
              <a:sym typeface="Crimson Tex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1"/>
                                        </p:tgtEl>
                                        <p:attrNameLst>
                                          <p:attrName>style.visibility</p:attrName>
                                        </p:attrNameLst>
                                      </p:cBhvr>
                                      <p:to>
                                        <p:strVal val="visible"/>
                                      </p:to>
                                    </p:set>
                                    <p:animEffect transition="in" filter="fade">
                                      <p:cBhvr>
                                        <p:cTn id="7" dur="1000"/>
                                        <p:tgtEl>
                                          <p:spTgt spid="501"/>
                                        </p:tgtEl>
                                      </p:cBhvr>
                                    </p:animEffect>
                                  </p:childTnLst>
                                </p:cTn>
                              </p:par>
                              <p:par>
                                <p:cTn id="8" presetID="10" presetClass="entr" presetSubtype="0" fill="hold" nodeType="withEffect">
                                  <p:stCondLst>
                                    <p:cond delay="0"/>
                                  </p:stCondLst>
                                  <p:childTnLst>
                                    <p:set>
                                      <p:cBhvr>
                                        <p:cTn id="9" dur="1" fill="hold">
                                          <p:stCondLst>
                                            <p:cond delay="0"/>
                                          </p:stCondLst>
                                        </p:cTn>
                                        <p:tgtEl>
                                          <p:spTgt spid="505"/>
                                        </p:tgtEl>
                                        <p:attrNameLst>
                                          <p:attrName>style.visibility</p:attrName>
                                        </p:attrNameLst>
                                      </p:cBhvr>
                                      <p:to>
                                        <p:strVal val="visible"/>
                                      </p:to>
                                    </p:set>
                                    <p:animEffect transition="in" filter="fade">
                                      <p:cBhvr>
                                        <p:cTn id="10" dur="1000"/>
                                        <p:tgtEl>
                                          <p:spTgt spid="505"/>
                                        </p:tgtEl>
                                      </p:cBhvr>
                                    </p:animEffect>
                                  </p:childTnLst>
                                </p:cTn>
                              </p:par>
                              <p:par>
                                <p:cTn id="11" presetID="10" presetClass="entr" presetSubtype="0" fill="hold" nodeType="withEffect">
                                  <p:stCondLst>
                                    <p:cond delay="0"/>
                                  </p:stCondLst>
                                  <p:childTnLst>
                                    <p:set>
                                      <p:cBhvr>
                                        <p:cTn id="12" dur="1" fill="hold">
                                          <p:stCondLst>
                                            <p:cond delay="0"/>
                                          </p:stCondLst>
                                        </p:cTn>
                                        <p:tgtEl>
                                          <p:spTgt spid="506"/>
                                        </p:tgtEl>
                                        <p:attrNameLst>
                                          <p:attrName>style.visibility</p:attrName>
                                        </p:attrNameLst>
                                      </p:cBhvr>
                                      <p:to>
                                        <p:strVal val="visible"/>
                                      </p:to>
                                    </p:set>
                                    <p:animEffect transition="in" filter="fade">
                                      <p:cBhvr>
                                        <p:cTn id="13" dur="1000"/>
                                        <p:tgtEl>
                                          <p:spTgt spid="506"/>
                                        </p:tgtEl>
                                      </p:cBhvr>
                                    </p:animEffect>
                                  </p:childTnLst>
                                </p:cTn>
                              </p:par>
                              <p:par>
                                <p:cTn id="14" presetID="10" presetClass="entr" presetSubtype="0" fill="hold" nodeType="withEffect">
                                  <p:stCondLst>
                                    <p:cond delay="0"/>
                                  </p:stCondLst>
                                  <p:childTnLst>
                                    <p:set>
                                      <p:cBhvr>
                                        <p:cTn id="15" dur="1" fill="hold">
                                          <p:stCondLst>
                                            <p:cond delay="0"/>
                                          </p:stCondLst>
                                        </p:cTn>
                                        <p:tgtEl>
                                          <p:spTgt spid="507"/>
                                        </p:tgtEl>
                                        <p:attrNameLst>
                                          <p:attrName>style.visibility</p:attrName>
                                        </p:attrNameLst>
                                      </p:cBhvr>
                                      <p:to>
                                        <p:strVal val="visible"/>
                                      </p:to>
                                    </p:set>
                                    <p:animEffect transition="in" filter="fade">
                                      <p:cBhvr>
                                        <p:cTn id="16" dur="1000"/>
                                        <p:tgtEl>
                                          <p:spTgt spid="50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02"/>
                                        </p:tgtEl>
                                        <p:attrNameLst>
                                          <p:attrName>style.visibility</p:attrName>
                                        </p:attrNameLst>
                                      </p:cBhvr>
                                      <p:to>
                                        <p:strVal val="visible"/>
                                      </p:to>
                                    </p:set>
                                    <p:animEffect transition="in" filter="fade">
                                      <p:cBhvr>
                                        <p:cTn id="21" dur="1000"/>
                                        <p:tgtEl>
                                          <p:spTgt spid="502"/>
                                        </p:tgtEl>
                                      </p:cBhvr>
                                    </p:animEffect>
                                  </p:childTnLst>
                                </p:cTn>
                              </p:par>
                              <p:par>
                                <p:cTn id="22" presetID="10" presetClass="entr" presetSubtype="0" fill="hold" nodeType="withEffect">
                                  <p:stCondLst>
                                    <p:cond delay="0"/>
                                  </p:stCondLst>
                                  <p:childTnLst>
                                    <p:set>
                                      <p:cBhvr>
                                        <p:cTn id="23" dur="1" fill="hold">
                                          <p:stCondLst>
                                            <p:cond delay="0"/>
                                          </p:stCondLst>
                                        </p:cTn>
                                        <p:tgtEl>
                                          <p:spTgt spid="508"/>
                                        </p:tgtEl>
                                        <p:attrNameLst>
                                          <p:attrName>style.visibility</p:attrName>
                                        </p:attrNameLst>
                                      </p:cBhvr>
                                      <p:to>
                                        <p:strVal val="visible"/>
                                      </p:to>
                                    </p:set>
                                    <p:animEffect transition="in" filter="fade">
                                      <p:cBhvr>
                                        <p:cTn id="24" dur="1000"/>
                                        <p:tgtEl>
                                          <p:spTgt spid="508"/>
                                        </p:tgtEl>
                                      </p:cBhvr>
                                    </p:animEffect>
                                  </p:childTnLst>
                                </p:cTn>
                              </p:par>
                              <p:par>
                                <p:cTn id="25" presetID="10" presetClass="entr" presetSubtype="0" fill="hold" nodeType="withEffect">
                                  <p:stCondLst>
                                    <p:cond delay="0"/>
                                  </p:stCondLst>
                                  <p:childTnLst>
                                    <p:set>
                                      <p:cBhvr>
                                        <p:cTn id="26" dur="1" fill="hold">
                                          <p:stCondLst>
                                            <p:cond delay="0"/>
                                          </p:stCondLst>
                                        </p:cTn>
                                        <p:tgtEl>
                                          <p:spTgt spid="509"/>
                                        </p:tgtEl>
                                        <p:attrNameLst>
                                          <p:attrName>style.visibility</p:attrName>
                                        </p:attrNameLst>
                                      </p:cBhvr>
                                      <p:to>
                                        <p:strVal val="visible"/>
                                      </p:to>
                                    </p:set>
                                    <p:animEffect transition="in" filter="fade">
                                      <p:cBhvr>
                                        <p:cTn id="27" dur="1000"/>
                                        <p:tgtEl>
                                          <p:spTgt spid="509"/>
                                        </p:tgtEl>
                                      </p:cBhvr>
                                    </p:animEffect>
                                  </p:childTnLst>
                                </p:cTn>
                              </p:par>
                              <p:par>
                                <p:cTn id="28" presetID="10" presetClass="entr" presetSubtype="0" fill="hold" nodeType="withEffect">
                                  <p:stCondLst>
                                    <p:cond delay="0"/>
                                  </p:stCondLst>
                                  <p:childTnLst>
                                    <p:set>
                                      <p:cBhvr>
                                        <p:cTn id="29" dur="1" fill="hold">
                                          <p:stCondLst>
                                            <p:cond delay="0"/>
                                          </p:stCondLst>
                                        </p:cTn>
                                        <p:tgtEl>
                                          <p:spTgt spid="510"/>
                                        </p:tgtEl>
                                        <p:attrNameLst>
                                          <p:attrName>style.visibility</p:attrName>
                                        </p:attrNameLst>
                                      </p:cBhvr>
                                      <p:to>
                                        <p:strVal val="visible"/>
                                      </p:to>
                                    </p:set>
                                    <p:animEffect transition="in" filter="fade">
                                      <p:cBhvr>
                                        <p:cTn id="30" dur="1000"/>
                                        <p:tgtEl>
                                          <p:spTgt spid="5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04"/>
                                        </p:tgtEl>
                                        <p:attrNameLst>
                                          <p:attrName>style.visibility</p:attrName>
                                        </p:attrNameLst>
                                      </p:cBhvr>
                                      <p:to>
                                        <p:strVal val="visible"/>
                                      </p:to>
                                    </p:set>
                                    <p:animEffect transition="in" filter="fade">
                                      <p:cBhvr>
                                        <p:cTn id="35" dur="1000"/>
                                        <p:tgtEl>
                                          <p:spTgt spid="504"/>
                                        </p:tgtEl>
                                      </p:cBhvr>
                                    </p:animEffect>
                                  </p:childTnLst>
                                </p:cTn>
                              </p:par>
                              <p:par>
                                <p:cTn id="36" presetID="10" presetClass="entr" presetSubtype="0" fill="hold" nodeType="withEffect">
                                  <p:stCondLst>
                                    <p:cond delay="0"/>
                                  </p:stCondLst>
                                  <p:childTnLst>
                                    <p:set>
                                      <p:cBhvr>
                                        <p:cTn id="37" dur="1" fill="hold">
                                          <p:stCondLst>
                                            <p:cond delay="0"/>
                                          </p:stCondLst>
                                        </p:cTn>
                                        <p:tgtEl>
                                          <p:spTgt spid="511"/>
                                        </p:tgtEl>
                                        <p:attrNameLst>
                                          <p:attrName>style.visibility</p:attrName>
                                        </p:attrNameLst>
                                      </p:cBhvr>
                                      <p:to>
                                        <p:strVal val="visible"/>
                                      </p:to>
                                    </p:set>
                                    <p:animEffect transition="in" filter="fade">
                                      <p:cBhvr>
                                        <p:cTn id="38" dur="1000"/>
                                        <p:tgtEl>
                                          <p:spTgt spid="511"/>
                                        </p:tgtEl>
                                      </p:cBhvr>
                                    </p:animEffect>
                                  </p:childTnLst>
                                </p:cTn>
                              </p:par>
                              <p:par>
                                <p:cTn id="39" presetID="10" presetClass="entr" presetSubtype="0" fill="hold" nodeType="withEffect">
                                  <p:stCondLst>
                                    <p:cond delay="0"/>
                                  </p:stCondLst>
                                  <p:childTnLst>
                                    <p:set>
                                      <p:cBhvr>
                                        <p:cTn id="40" dur="1" fill="hold">
                                          <p:stCondLst>
                                            <p:cond delay="0"/>
                                          </p:stCondLst>
                                        </p:cTn>
                                        <p:tgtEl>
                                          <p:spTgt spid="512"/>
                                        </p:tgtEl>
                                        <p:attrNameLst>
                                          <p:attrName>style.visibility</p:attrName>
                                        </p:attrNameLst>
                                      </p:cBhvr>
                                      <p:to>
                                        <p:strVal val="visible"/>
                                      </p:to>
                                    </p:set>
                                    <p:animEffect transition="in" filter="fade">
                                      <p:cBhvr>
                                        <p:cTn id="41" dur="1000"/>
                                        <p:tgtEl>
                                          <p:spTgt spid="512"/>
                                        </p:tgtEl>
                                      </p:cBhvr>
                                    </p:animEffect>
                                  </p:childTnLst>
                                </p:cTn>
                              </p:par>
                              <p:par>
                                <p:cTn id="42" presetID="10" presetClass="entr" presetSubtype="0" fill="hold" nodeType="withEffect">
                                  <p:stCondLst>
                                    <p:cond delay="0"/>
                                  </p:stCondLst>
                                  <p:childTnLst>
                                    <p:set>
                                      <p:cBhvr>
                                        <p:cTn id="43" dur="1" fill="hold">
                                          <p:stCondLst>
                                            <p:cond delay="0"/>
                                          </p:stCondLst>
                                        </p:cTn>
                                        <p:tgtEl>
                                          <p:spTgt spid="513"/>
                                        </p:tgtEl>
                                        <p:attrNameLst>
                                          <p:attrName>style.visibility</p:attrName>
                                        </p:attrNameLst>
                                      </p:cBhvr>
                                      <p:to>
                                        <p:strVal val="visible"/>
                                      </p:to>
                                    </p:set>
                                    <p:animEffect transition="in" filter="fade">
                                      <p:cBhvr>
                                        <p:cTn id="44" dur="1000"/>
                                        <p:tgtEl>
                                          <p:spTgt spid="51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03"/>
                                        </p:tgtEl>
                                        <p:attrNameLst>
                                          <p:attrName>style.visibility</p:attrName>
                                        </p:attrNameLst>
                                      </p:cBhvr>
                                      <p:to>
                                        <p:strVal val="visible"/>
                                      </p:to>
                                    </p:set>
                                    <p:animEffect transition="in" filter="fade">
                                      <p:cBhvr>
                                        <p:cTn id="49" dur="1000"/>
                                        <p:tgtEl>
                                          <p:spTgt spid="503"/>
                                        </p:tgtEl>
                                      </p:cBhvr>
                                    </p:animEffect>
                                  </p:childTnLst>
                                </p:cTn>
                              </p:par>
                              <p:par>
                                <p:cTn id="50" presetID="10" presetClass="entr" presetSubtype="0" fill="hold" nodeType="withEffect">
                                  <p:stCondLst>
                                    <p:cond delay="0"/>
                                  </p:stCondLst>
                                  <p:childTnLst>
                                    <p:set>
                                      <p:cBhvr>
                                        <p:cTn id="51" dur="1" fill="hold">
                                          <p:stCondLst>
                                            <p:cond delay="0"/>
                                          </p:stCondLst>
                                        </p:cTn>
                                        <p:tgtEl>
                                          <p:spTgt spid="514"/>
                                        </p:tgtEl>
                                        <p:attrNameLst>
                                          <p:attrName>style.visibility</p:attrName>
                                        </p:attrNameLst>
                                      </p:cBhvr>
                                      <p:to>
                                        <p:strVal val="visible"/>
                                      </p:to>
                                    </p:set>
                                    <p:animEffect transition="in" filter="fade">
                                      <p:cBhvr>
                                        <p:cTn id="52" dur="1000"/>
                                        <p:tgtEl>
                                          <p:spTgt spid="514"/>
                                        </p:tgtEl>
                                      </p:cBhvr>
                                    </p:animEffect>
                                  </p:childTnLst>
                                </p:cTn>
                              </p:par>
                              <p:par>
                                <p:cTn id="53" presetID="10" presetClass="entr" presetSubtype="0" fill="hold" nodeType="withEffect">
                                  <p:stCondLst>
                                    <p:cond delay="0"/>
                                  </p:stCondLst>
                                  <p:childTnLst>
                                    <p:set>
                                      <p:cBhvr>
                                        <p:cTn id="54" dur="1" fill="hold">
                                          <p:stCondLst>
                                            <p:cond delay="0"/>
                                          </p:stCondLst>
                                        </p:cTn>
                                        <p:tgtEl>
                                          <p:spTgt spid="515"/>
                                        </p:tgtEl>
                                        <p:attrNameLst>
                                          <p:attrName>style.visibility</p:attrName>
                                        </p:attrNameLst>
                                      </p:cBhvr>
                                      <p:to>
                                        <p:strVal val="visible"/>
                                      </p:to>
                                    </p:set>
                                    <p:animEffect transition="in" filter="fade">
                                      <p:cBhvr>
                                        <p:cTn id="55" dur="1000"/>
                                        <p:tgtEl>
                                          <p:spTgt spid="515"/>
                                        </p:tgtEl>
                                      </p:cBhvr>
                                    </p:animEffect>
                                  </p:childTnLst>
                                </p:cTn>
                              </p:par>
                              <p:par>
                                <p:cTn id="56" presetID="10" presetClass="entr" presetSubtype="0" fill="hold" nodeType="withEffect">
                                  <p:stCondLst>
                                    <p:cond delay="0"/>
                                  </p:stCondLst>
                                  <p:childTnLst>
                                    <p:set>
                                      <p:cBhvr>
                                        <p:cTn id="57" dur="1" fill="hold">
                                          <p:stCondLst>
                                            <p:cond delay="0"/>
                                          </p:stCondLst>
                                        </p:cTn>
                                        <p:tgtEl>
                                          <p:spTgt spid="516"/>
                                        </p:tgtEl>
                                        <p:attrNameLst>
                                          <p:attrName>style.visibility</p:attrName>
                                        </p:attrNameLst>
                                      </p:cBhvr>
                                      <p:to>
                                        <p:strVal val="visible"/>
                                      </p:to>
                                    </p:set>
                                    <p:animEffect transition="in" filter="fade">
                                      <p:cBhvr>
                                        <p:cTn id="58" dur="1000"/>
                                        <p:tgtEl>
                                          <p:spTgt spid="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Shape 520"/>
        <p:cNvGrpSpPr/>
        <p:nvPr/>
      </p:nvGrpSpPr>
      <p:grpSpPr>
        <a:xfrm>
          <a:off x="0" y="0"/>
          <a:ext cx="0" cy="0"/>
          <a:chOff x="0" y="0"/>
          <a:chExt cx="0" cy="0"/>
        </a:xfrm>
      </p:grpSpPr>
      <p:sp>
        <p:nvSpPr>
          <p:cNvPr id="521" name="Google Shape;521;p64"/>
          <p:cNvSpPr txBox="1">
            <a:spLocks noGrp="1"/>
          </p:cNvSpPr>
          <p:nvPr>
            <p:ph type="title"/>
          </p:nvPr>
        </p:nvSpPr>
        <p:spPr>
          <a:xfrm>
            <a:off x="683580" y="548675"/>
            <a:ext cx="8374800" cy="576000"/>
          </a:xfrm>
          <a:prstGeom prst="rect">
            <a:avLst/>
          </a:prstGeom>
          <a:noFill/>
          <a:ln>
            <a:noFill/>
          </a:ln>
        </p:spPr>
        <p:txBody>
          <a:bodyPr spcFirstLastPara="1" wrap="square" lIns="0" tIns="0" rIns="0" bIns="0" anchor="t" anchorCtr="0">
            <a:noAutofit/>
          </a:bodyPr>
          <a:lstStyle/>
          <a:p>
            <a:pPr marL="0" marR="0" lvl="0" indent="0" algn="l" rtl="0">
              <a:lnSpc>
                <a:spcPct val="75000"/>
              </a:lnSpc>
              <a:spcBef>
                <a:spcPts val="0"/>
              </a:spcBef>
              <a:spcAft>
                <a:spcPts val="0"/>
              </a:spcAft>
              <a:buNone/>
            </a:pPr>
            <a:r>
              <a:rPr lang="en-US"/>
              <a:t>First study</a:t>
            </a:r>
            <a:endParaRPr sz="4800" i="1" u="none" strike="noStrike" cap="none">
              <a:solidFill>
                <a:srgbClr val="B20533"/>
              </a:solidFill>
            </a:endParaRPr>
          </a:p>
        </p:txBody>
      </p:sp>
      <p:sp>
        <p:nvSpPr>
          <p:cNvPr id="522" name="Google Shape;522;p64"/>
          <p:cNvSpPr txBox="1"/>
          <p:nvPr/>
        </p:nvSpPr>
        <p:spPr>
          <a:xfrm>
            <a:off x="683575" y="6241500"/>
            <a:ext cx="82794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rgbClr val="6E6E6E"/>
                </a:solidFill>
              </a:rPr>
              <a:t>Chejara, P.; Prieto, L.P.; Ruiz-Calleja, A.; Rodríguez-Triana, M.J.; Shankar, S.K.; Kasepalu, R. </a:t>
            </a:r>
            <a:r>
              <a:rPr lang="en-US" sz="1000" b="1">
                <a:solidFill>
                  <a:srgbClr val="6E6E6E"/>
                </a:solidFill>
              </a:rPr>
              <a:t>EFAR-MMLA: An Evaluation Framework to Assess and Report Generalizability of Machine Learning Models in MMLA. </a:t>
            </a:r>
            <a:r>
              <a:rPr lang="en-US" sz="1000" i="1">
                <a:solidFill>
                  <a:srgbClr val="6E6E6E"/>
                </a:solidFill>
              </a:rPr>
              <a:t>Sensors</a:t>
            </a:r>
            <a:r>
              <a:rPr lang="en-US" sz="1000">
                <a:solidFill>
                  <a:srgbClr val="6E6E6E"/>
                </a:solidFill>
              </a:rPr>
              <a:t> </a:t>
            </a:r>
            <a:r>
              <a:rPr lang="en-US" sz="1000" b="1">
                <a:solidFill>
                  <a:srgbClr val="6E6E6E"/>
                </a:solidFill>
              </a:rPr>
              <a:t>2021</a:t>
            </a:r>
            <a:r>
              <a:rPr lang="en-US" sz="1000">
                <a:solidFill>
                  <a:srgbClr val="6E6E6E"/>
                </a:solidFill>
              </a:rPr>
              <a:t>, </a:t>
            </a:r>
            <a:r>
              <a:rPr lang="en-US" sz="1000" i="1">
                <a:solidFill>
                  <a:srgbClr val="6E6E6E"/>
                </a:solidFill>
              </a:rPr>
              <a:t>21</a:t>
            </a:r>
            <a:r>
              <a:rPr lang="en-US" sz="1000">
                <a:solidFill>
                  <a:srgbClr val="6E6E6E"/>
                </a:solidFill>
              </a:rPr>
              <a:t>, 2863. https://doi.org/10.3390/s21082863</a:t>
            </a:r>
            <a:endParaRPr sz="1000">
              <a:solidFill>
                <a:srgbClr val="6E6E6E"/>
              </a:solidFill>
            </a:endParaRPr>
          </a:p>
        </p:txBody>
      </p:sp>
      <p:pic>
        <p:nvPicPr>
          <p:cNvPr id="523" name="Google Shape;523;p64"/>
          <p:cNvPicPr preferRelativeResize="0"/>
          <p:nvPr/>
        </p:nvPicPr>
        <p:blipFill>
          <a:blip r:embed="rId3">
            <a:alphaModFix/>
          </a:blip>
          <a:stretch>
            <a:fillRect/>
          </a:stretch>
        </p:blipFill>
        <p:spPr>
          <a:xfrm>
            <a:off x="1320100" y="1610450"/>
            <a:ext cx="6503798" cy="4075975"/>
          </a:xfrm>
          <a:prstGeom prst="rect">
            <a:avLst/>
          </a:prstGeom>
          <a:noFill/>
          <a:ln>
            <a:noFill/>
          </a:ln>
        </p:spPr>
      </p:pic>
      <p:sp>
        <p:nvSpPr>
          <p:cNvPr id="524" name="Google Shape;524;p64"/>
          <p:cNvSpPr txBox="1"/>
          <p:nvPr/>
        </p:nvSpPr>
        <p:spPr>
          <a:xfrm>
            <a:off x="1562100" y="5686425"/>
            <a:ext cx="63189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latin typeface="Calibri"/>
                <a:ea typeface="Calibri"/>
                <a:cs typeface="Calibri"/>
                <a:sym typeface="Calibri"/>
              </a:rPr>
              <a:t>EFAR-MMLA: An Evaluation Framework to Assess and Report on the Generalizability of Machine Learning Models in MMLA</a:t>
            </a:r>
            <a:endParaRPr>
              <a:latin typeface="Calibri"/>
              <a:ea typeface="Calibri"/>
              <a:cs typeface="Calibri"/>
              <a:sym typeface="Calibri"/>
            </a:endParaRPr>
          </a:p>
        </p:txBody>
      </p:sp>
      <p:sp>
        <p:nvSpPr>
          <p:cNvPr id="525" name="Google Shape;525;p64"/>
          <p:cNvSpPr txBox="1"/>
          <p:nvPr/>
        </p:nvSpPr>
        <p:spPr>
          <a:xfrm>
            <a:off x="595875" y="1124675"/>
            <a:ext cx="7560000" cy="1180500"/>
          </a:xfrm>
          <a:prstGeom prst="rect">
            <a:avLst/>
          </a:prstGeom>
          <a:noFill/>
          <a:ln>
            <a:noFill/>
          </a:ln>
        </p:spPr>
        <p:txBody>
          <a:bodyPr spcFirstLastPara="1" wrap="square" lIns="91425" tIns="91425" rIns="91425" bIns="91425" anchor="t" anchorCtr="0">
            <a:noAutofit/>
          </a:bodyPr>
          <a:lstStyle/>
          <a:p>
            <a:pPr marL="457200" lvl="0" indent="-317500" algn="just" rtl="0">
              <a:spcBef>
                <a:spcPts val="0"/>
              </a:spcBef>
              <a:spcAft>
                <a:spcPts val="0"/>
              </a:spcAft>
              <a:buClr>
                <a:schemeClr val="accent1"/>
              </a:buClr>
              <a:buSzPts val="1400"/>
              <a:buFont typeface="Crimson Text"/>
              <a:buChar char="●"/>
            </a:pPr>
            <a:r>
              <a:rPr lang="en-US">
                <a:solidFill>
                  <a:schemeClr val="accent1"/>
                </a:solidFill>
                <a:latin typeface="Crimson Text"/>
                <a:ea typeface="Crimson Text"/>
                <a:cs typeface="Crimson Text"/>
                <a:sym typeface="Crimson Text"/>
              </a:rPr>
              <a:t>Lack of systematization in machine learning model evaluation in the field of Multimodal Learning Analytics</a:t>
            </a:r>
            <a:endParaRPr>
              <a:solidFill>
                <a:schemeClr val="accent1"/>
              </a:solidFill>
              <a:latin typeface="Crimson Text"/>
              <a:ea typeface="Crimson Text"/>
              <a:cs typeface="Crimson Text"/>
              <a:sym typeface="Crimson Text"/>
            </a:endParaRPr>
          </a:p>
          <a:p>
            <a:pPr marL="0" lvl="0" indent="0" algn="just" rtl="0">
              <a:spcBef>
                <a:spcPts val="0"/>
              </a:spcBef>
              <a:spcAft>
                <a:spcPts val="0"/>
              </a:spcAft>
              <a:buNone/>
            </a:pPr>
            <a:endParaRPr>
              <a:latin typeface="Crimson Text"/>
              <a:ea typeface="Crimson Text"/>
              <a:cs typeface="Crimson Text"/>
              <a:sym typeface="Crimson Text"/>
            </a:endParaRPr>
          </a:p>
          <a:p>
            <a:pPr marL="457200" lvl="0" indent="0" algn="just" rtl="0">
              <a:spcBef>
                <a:spcPts val="0"/>
              </a:spcBef>
              <a:spcAft>
                <a:spcPts val="0"/>
              </a:spcAft>
              <a:buNone/>
            </a:pPr>
            <a:endParaRPr>
              <a:latin typeface="Crimson Text"/>
              <a:ea typeface="Crimson Text"/>
              <a:cs typeface="Crimson Text"/>
              <a:sym typeface="Crimson Tex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65"/>
          <p:cNvSpPr>
            <a:spLocks noGrp="1"/>
          </p:cNvSpPr>
          <p:nvPr>
            <p:ph type="pic" idx="2"/>
          </p:nvPr>
        </p:nvSpPr>
        <p:spPr>
          <a:xfrm>
            <a:off x="6146800" y="188640"/>
            <a:ext cx="2997300" cy="2997300"/>
          </a:xfrm>
          <a:prstGeom prst="rect">
            <a:avLst/>
          </a:prstGeom>
        </p:spPr>
        <p:txBody>
          <a:bodyPr spcFirstLastPara="1" wrap="square" lIns="91425" tIns="91425" rIns="91425" bIns="91425" anchor="t" anchorCtr="0">
            <a:noAutofit/>
          </a:bodyPr>
          <a:lstStyle/>
          <a:p>
            <a:pPr marL="0" lvl="0" indent="0" algn="l" rtl="0">
              <a:spcBef>
                <a:spcPts val="750"/>
              </a:spcBef>
              <a:spcAft>
                <a:spcPts val="0"/>
              </a:spcAft>
              <a:buNone/>
            </a:pPr>
            <a:endParaRPr/>
          </a:p>
        </p:txBody>
      </p:sp>
      <p:sp>
        <p:nvSpPr>
          <p:cNvPr id="532" name="Google Shape;532;p65"/>
          <p:cNvSpPr txBox="1">
            <a:spLocks noGrp="1"/>
          </p:cNvSpPr>
          <p:nvPr>
            <p:ph type="title"/>
          </p:nvPr>
        </p:nvSpPr>
        <p:spPr>
          <a:xfrm>
            <a:off x="273100" y="188650"/>
            <a:ext cx="9144000" cy="936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Is CoTrack actually something teachers would use?</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533" name="Google Shape;533;p65"/>
          <p:cNvSpPr txBox="1">
            <a:spLocks noGrp="1"/>
          </p:cNvSpPr>
          <p:nvPr>
            <p:ph type="body" idx="1"/>
          </p:nvPr>
        </p:nvSpPr>
        <p:spPr>
          <a:xfrm>
            <a:off x="368500" y="1248775"/>
            <a:ext cx="9048600" cy="41244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US"/>
              <a:t>Wizard-of-Oz: ASSESSING COLLABORATION</a:t>
            </a:r>
            <a:endParaRPr/>
          </a:p>
          <a:p>
            <a:pPr marL="0" lvl="0" indent="0" algn="l" rtl="0">
              <a:spcBef>
                <a:spcPts val="750"/>
              </a:spcBef>
              <a:spcAft>
                <a:spcPts val="0"/>
              </a:spcAft>
              <a:buNone/>
            </a:pPr>
            <a:endParaRPr/>
          </a:p>
          <a:p>
            <a:pPr marL="0" lvl="0" indent="0" algn="l" rtl="0">
              <a:spcBef>
                <a:spcPts val="750"/>
              </a:spcBef>
              <a:spcAft>
                <a:spcPts val="0"/>
              </a:spcAft>
              <a:buNone/>
            </a:pPr>
            <a:r>
              <a:rPr lang="en-US"/>
              <a:t>Condition 1: using </a:t>
            </a:r>
            <a:r>
              <a:rPr lang="en-US">
                <a:solidFill>
                  <a:schemeClr val="accent1"/>
                </a:solidFill>
              </a:rPr>
              <a:t>video </a:t>
            </a:r>
            <a:endParaRPr>
              <a:solidFill>
                <a:schemeClr val="accent1"/>
              </a:solidFill>
            </a:endParaRPr>
          </a:p>
          <a:p>
            <a:pPr marL="0" lvl="0" indent="0" algn="l" rtl="0">
              <a:spcBef>
                <a:spcPts val="750"/>
              </a:spcBef>
              <a:spcAft>
                <a:spcPts val="0"/>
              </a:spcAft>
              <a:buNone/>
            </a:pPr>
            <a:r>
              <a:rPr lang="en-US"/>
              <a:t>Condition 2: using </a:t>
            </a:r>
            <a:r>
              <a:rPr lang="en-US">
                <a:solidFill>
                  <a:schemeClr val="accent1"/>
                </a:solidFill>
              </a:rPr>
              <a:t>video and MMLA </a:t>
            </a:r>
            <a:endParaRPr>
              <a:solidFill>
                <a:schemeClr val="accent1"/>
              </a:solidFill>
            </a:endParaRPr>
          </a:p>
          <a:p>
            <a:pPr marL="0" lvl="0" indent="0" algn="l" rtl="0">
              <a:spcBef>
                <a:spcPts val="750"/>
              </a:spcBef>
              <a:spcAft>
                <a:spcPts val="0"/>
              </a:spcAft>
              <a:buNone/>
            </a:pPr>
            <a:endParaRPr>
              <a:solidFill>
                <a:schemeClr val="accent1"/>
              </a:solidFill>
            </a:endParaRPr>
          </a:p>
          <a:p>
            <a:pPr marL="0" lvl="0" indent="0" algn="l" rtl="0">
              <a:spcBef>
                <a:spcPts val="750"/>
              </a:spcBef>
              <a:spcAft>
                <a:spcPts val="0"/>
              </a:spcAft>
              <a:buNone/>
            </a:pPr>
            <a:r>
              <a:rPr lang="en-US">
                <a:solidFill>
                  <a:schemeClr val="accent1"/>
                </a:solidFill>
              </a:rPr>
              <a:t>The teachers</a:t>
            </a:r>
            <a:endParaRPr>
              <a:solidFill>
                <a:schemeClr val="accent1"/>
              </a:solidFill>
            </a:endParaRPr>
          </a:p>
          <a:p>
            <a:pPr marL="457200" lvl="0" indent="-393700" algn="l" rtl="0">
              <a:spcBef>
                <a:spcPts val="750"/>
              </a:spcBef>
              <a:spcAft>
                <a:spcPts val="0"/>
              </a:spcAft>
              <a:buSzPts val="2600"/>
              <a:buChar char="-"/>
            </a:pPr>
            <a:r>
              <a:rPr lang="en-US"/>
              <a:t>trust the MMLA data rather highly</a:t>
            </a:r>
            <a:endParaRPr/>
          </a:p>
          <a:p>
            <a:pPr marL="457200" lvl="0" indent="-393700" algn="l" rtl="0">
              <a:spcBef>
                <a:spcPts val="0"/>
              </a:spcBef>
              <a:spcAft>
                <a:spcPts val="0"/>
              </a:spcAft>
              <a:buSzPts val="2600"/>
              <a:buChar char="-"/>
            </a:pPr>
            <a:r>
              <a:rPr lang="en-US"/>
              <a:t>grew more confident in their decisions</a:t>
            </a:r>
            <a:endParaRPr/>
          </a:p>
          <a:p>
            <a:pPr marL="457200" lvl="0" indent="-393700" algn="l" rtl="0">
              <a:spcBef>
                <a:spcPts val="0"/>
              </a:spcBef>
              <a:spcAft>
                <a:spcPts val="0"/>
              </a:spcAft>
              <a:buSzPts val="2600"/>
              <a:buChar char="-"/>
            </a:pPr>
            <a:r>
              <a:rPr lang="en-US"/>
              <a:t>obtaining new information, they did not know how to react</a:t>
            </a:r>
            <a:endParaRPr/>
          </a:p>
          <a:p>
            <a:pPr marL="457200" lvl="0" indent="-393700" algn="l" rtl="0">
              <a:spcBef>
                <a:spcPts val="0"/>
              </a:spcBef>
              <a:spcAft>
                <a:spcPts val="0"/>
              </a:spcAft>
              <a:buSzPts val="2600"/>
              <a:buChar char="-"/>
            </a:pPr>
            <a:r>
              <a:rPr lang="en-US"/>
              <a:t>would use it for: seeing the contribution, grading, getting an overview</a:t>
            </a:r>
            <a:endParaRPr/>
          </a:p>
          <a:p>
            <a:pPr marL="0" lvl="0" indent="0" algn="l" rtl="0">
              <a:spcBef>
                <a:spcPts val="750"/>
              </a:spcBef>
              <a:spcAft>
                <a:spcPts val="0"/>
              </a:spcAft>
              <a:buNone/>
            </a:pPr>
            <a:endParaRPr/>
          </a:p>
        </p:txBody>
      </p:sp>
      <p:sp>
        <p:nvSpPr>
          <p:cNvPr id="534" name="Google Shape;534;p65"/>
          <p:cNvSpPr txBox="1"/>
          <p:nvPr/>
        </p:nvSpPr>
        <p:spPr>
          <a:xfrm>
            <a:off x="0" y="6114200"/>
            <a:ext cx="9144000" cy="969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endParaRPr>
              <a:latin typeface="Times New Roman"/>
              <a:ea typeface="Times New Roman"/>
              <a:cs typeface="Times New Roman"/>
              <a:sym typeface="Times New Roman"/>
            </a:endParaRPr>
          </a:p>
          <a:p>
            <a:pPr marL="0" lvl="0" indent="0" algn="just" rtl="0">
              <a:lnSpc>
                <a:spcPct val="115000"/>
              </a:lnSpc>
              <a:spcBef>
                <a:spcPts val="0"/>
              </a:spcBef>
              <a:spcAft>
                <a:spcPts val="0"/>
              </a:spcAft>
              <a:buClr>
                <a:schemeClr val="dk1"/>
              </a:buClr>
              <a:buSzPts val="1100"/>
              <a:buFont typeface="Arial"/>
              <a:buNone/>
            </a:pPr>
            <a:r>
              <a:rPr lang="en-US" sz="1000">
                <a:solidFill>
                  <a:srgbClr val="4D4D4D"/>
                </a:solidFill>
                <a:highlight>
                  <a:srgbClr val="FFFFFF"/>
                </a:highlight>
              </a:rPr>
              <a:t>Kasepalu, Reet; Prieto, Luis; Ley, Tobias; Chejara, Pankaj (2021). Do Teachers Find Dashboards Trustworthy, Actionable and Useful? A Vignette Study Using a Logs and Audio Dashboard. Technology Knowledge and Learning, 1−19. DOI: </a:t>
            </a:r>
            <a:r>
              <a:rPr lang="en-US" sz="1000">
                <a:solidFill>
                  <a:srgbClr val="238670"/>
                </a:solidFill>
                <a:highlight>
                  <a:srgbClr val="FFFFFF"/>
                </a:highlight>
                <a:uFill>
                  <a:noFill/>
                </a:uFill>
                <a:hlinkClick r:id="rId3">
                  <a:extLst>
                    <a:ext uri="{A12FA001-AC4F-418D-AE19-62706E023703}">
                      <ahyp:hlinkClr xmlns:ahyp="http://schemas.microsoft.com/office/drawing/2018/hyperlinkcolor" val="tx"/>
                    </a:ext>
                  </a:extLst>
                </a:hlinkClick>
              </a:rPr>
              <a:t>10.1007/s10758-021-09522-5 </a:t>
            </a:r>
            <a:r>
              <a:rPr lang="en-US" sz="1000">
                <a:solidFill>
                  <a:srgbClr val="4D4D4D"/>
                </a:solidFill>
                <a:highlight>
                  <a:srgbClr val="FFFFFF"/>
                </a:highlight>
              </a:rPr>
              <a:t>.</a:t>
            </a:r>
            <a:endParaRPr sz="1000">
              <a:solidFill>
                <a:srgbClr val="4D4D4D"/>
              </a:solidFill>
              <a:highlight>
                <a:srgbClr val="FFFFFF"/>
              </a:highlight>
            </a:endParaRPr>
          </a:p>
          <a:p>
            <a:pPr marL="0" lvl="0" indent="0" algn="l" rtl="0">
              <a:spcBef>
                <a:spcPts val="0"/>
              </a:spcBef>
              <a:spcAft>
                <a:spcPts val="0"/>
              </a:spcAft>
              <a:buNone/>
            </a:pPr>
            <a:endParaRPr>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66"/>
          <p:cNvSpPr>
            <a:spLocks noGrp="1"/>
          </p:cNvSpPr>
          <p:nvPr>
            <p:ph type="pic" idx="2"/>
          </p:nvPr>
        </p:nvSpPr>
        <p:spPr>
          <a:xfrm>
            <a:off x="6146800" y="188640"/>
            <a:ext cx="2997300" cy="2997300"/>
          </a:xfrm>
          <a:prstGeom prst="rect">
            <a:avLst/>
          </a:prstGeom>
        </p:spPr>
        <p:txBody>
          <a:bodyPr spcFirstLastPara="1" wrap="square" lIns="91425" tIns="91425" rIns="91425" bIns="91425" anchor="t" anchorCtr="0">
            <a:noAutofit/>
          </a:bodyPr>
          <a:lstStyle/>
          <a:p>
            <a:pPr marL="0" lvl="0" indent="0" algn="l" rtl="0">
              <a:spcBef>
                <a:spcPts val="750"/>
              </a:spcBef>
              <a:spcAft>
                <a:spcPts val="0"/>
              </a:spcAft>
              <a:buNone/>
            </a:pPr>
            <a:endParaRPr/>
          </a:p>
        </p:txBody>
      </p:sp>
      <p:sp>
        <p:nvSpPr>
          <p:cNvPr id="541" name="Google Shape;541;p66"/>
          <p:cNvSpPr txBox="1">
            <a:spLocks noGrp="1"/>
          </p:cNvSpPr>
          <p:nvPr>
            <p:ph type="title"/>
          </p:nvPr>
        </p:nvSpPr>
        <p:spPr>
          <a:xfrm>
            <a:off x="683580" y="548675"/>
            <a:ext cx="8262600" cy="576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Would a Teacher Teach Together with AI?</a:t>
            </a:r>
            <a:endParaRPr/>
          </a:p>
        </p:txBody>
      </p:sp>
      <p:sp>
        <p:nvSpPr>
          <p:cNvPr id="542" name="Google Shape;542;p66"/>
          <p:cNvSpPr txBox="1">
            <a:spLocks noGrp="1"/>
          </p:cNvSpPr>
          <p:nvPr>
            <p:ph type="body" idx="1"/>
          </p:nvPr>
        </p:nvSpPr>
        <p:spPr>
          <a:xfrm>
            <a:off x="682606" y="1484775"/>
            <a:ext cx="8140800" cy="38883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US"/>
              <a:t>Wizard-of-Oz: FINDING PROBLEMS; OFFERING SOLUTIONS</a:t>
            </a:r>
            <a:endParaRPr/>
          </a:p>
          <a:p>
            <a:pPr marL="0" lvl="0" indent="0" algn="l" rtl="0">
              <a:spcBef>
                <a:spcPts val="750"/>
              </a:spcBef>
              <a:spcAft>
                <a:spcPts val="0"/>
              </a:spcAft>
              <a:buNone/>
            </a:pPr>
            <a:r>
              <a:rPr lang="en-US"/>
              <a:t>Condition 1: </a:t>
            </a:r>
            <a:r>
              <a:rPr lang="en-US">
                <a:solidFill>
                  <a:schemeClr val="accent1"/>
                </a:solidFill>
              </a:rPr>
              <a:t>video</a:t>
            </a:r>
            <a:endParaRPr>
              <a:solidFill>
                <a:schemeClr val="accent1"/>
              </a:solidFill>
            </a:endParaRPr>
          </a:p>
          <a:p>
            <a:pPr marL="0" lvl="0" indent="0" algn="l" rtl="0">
              <a:spcBef>
                <a:spcPts val="750"/>
              </a:spcBef>
              <a:spcAft>
                <a:spcPts val="0"/>
              </a:spcAft>
              <a:buNone/>
            </a:pPr>
            <a:r>
              <a:rPr lang="en-US"/>
              <a:t>Condition 2: </a:t>
            </a:r>
            <a:r>
              <a:rPr lang="en-US">
                <a:solidFill>
                  <a:schemeClr val="accent1"/>
                </a:solidFill>
              </a:rPr>
              <a:t>video </a:t>
            </a:r>
            <a:r>
              <a:rPr lang="en-US"/>
              <a:t>and suggestions from </a:t>
            </a:r>
            <a:r>
              <a:rPr lang="en-US">
                <a:solidFill>
                  <a:schemeClr val="accent1"/>
                </a:solidFill>
              </a:rPr>
              <a:t>the “AI”</a:t>
            </a:r>
            <a:endParaRPr>
              <a:solidFill>
                <a:schemeClr val="accent1"/>
              </a:solidFill>
            </a:endParaRPr>
          </a:p>
          <a:p>
            <a:pPr marL="0" lvl="0" indent="0" algn="l" rtl="0">
              <a:spcBef>
                <a:spcPts val="750"/>
              </a:spcBef>
              <a:spcAft>
                <a:spcPts val="0"/>
              </a:spcAft>
              <a:buNone/>
            </a:pPr>
            <a:endParaRPr>
              <a:solidFill>
                <a:schemeClr val="accent1"/>
              </a:solidFill>
            </a:endParaRPr>
          </a:p>
          <a:p>
            <a:pPr marL="0" lvl="0" indent="0" algn="l" rtl="0">
              <a:spcBef>
                <a:spcPts val="750"/>
              </a:spcBef>
              <a:spcAft>
                <a:spcPts val="0"/>
              </a:spcAft>
              <a:buNone/>
            </a:pPr>
            <a:r>
              <a:rPr lang="en-US">
                <a:solidFill>
                  <a:schemeClr val="accent1"/>
                </a:solidFill>
              </a:rPr>
              <a:t>The teachers</a:t>
            </a:r>
            <a:endParaRPr>
              <a:solidFill>
                <a:schemeClr val="accent1"/>
              </a:solidFill>
            </a:endParaRPr>
          </a:p>
          <a:p>
            <a:pPr marL="457200" lvl="0" indent="-393700" algn="l" rtl="0">
              <a:spcBef>
                <a:spcPts val="750"/>
              </a:spcBef>
              <a:spcAft>
                <a:spcPts val="0"/>
              </a:spcAft>
              <a:buClr>
                <a:schemeClr val="dk1"/>
              </a:buClr>
              <a:buSzPts val="2600"/>
              <a:buChar char="-"/>
            </a:pPr>
            <a:r>
              <a:rPr lang="en-US">
                <a:solidFill>
                  <a:schemeClr val="dk1"/>
                </a:solidFill>
              </a:rPr>
              <a:t>started employing the coregulation strategies proposed by the AI</a:t>
            </a:r>
            <a:endParaRPr>
              <a:solidFill>
                <a:schemeClr val="dk1"/>
              </a:solidFill>
            </a:endParaRPr>
          </a:p>
          <a:p>
            <a:pPr marL="457200" lvl="0" indent="-393700" algn="l" rtl="0">
              <a:spcBef>
                <a:spcPts val="0"/>
              </a:spcBef>
              <a:spcAft>
                <a:spcPts val="0"/>
              </a:spcAft>
              <a:buClr>
                <a:schemeClr val="dk1"/>
              </a:buClr>
              <a:buSzPts val="2600"/>
              <a:buChar char="-"/>
            </a:pPr>
            <a:r>
              <a:rPr lang="en-US">
                <a:solidFill>
                  <a:schemeClr val="dk1"/>
                </a:solidFill>
              </a:rPr>
              <a:t>came up with more varied interventions after interacting with the AI and did not choose wait-and-see strategy </a:t>
            </a:r>
            <a:endParaRPr>
              <a:solidFill>
                <a:schemeClr val="dk1"/>
              </a:solidFill>
            </a:endParaRPr>
          </a:p>
          <a:p>
            <a:pPr marL="457200" lvl="0" indent="-393700" algn="l" rtl="0">
              <a:spcBef>
                <a:spcPts val="0"/>
              </a:spcBef>
              <a:spcAft>
                <a:spcPts val="0"/>
              </a:spcAft>
              <a:buClr>
                <a:schemeClr val="dk1"/>
              </a:buClr>
              <a:buSzPts val="2600"/>
              <a:buChar char="-"/>
            </a:pPr>
            <a:r>
              <a:rPr lang="en-US">
                <a:solidFill>
                  <a:schemeClr val="dk1"/>
                </a:solidFill>
              </a:rPr>
              <a:t>found the AI helpful</a:t>
            </a:r>
            <a:endParaRPr>
              <a:solidFill>
                <a:schemeClr val="dk1"/>
              </a:solidFill>
            </a:endParaRPr>
          </a:p>
          <a:p>
            <a:pPr marL="457200" lvl="0" indent="-393700" algn="l" rtl="0">
              <a:spcBef>
                <a:spcPts val="0"/>
              </a:spcBef>
              <a:spcAft>
                <a:spcPts val="0"/>
              </a:spcAft>
              <a:buClr>
                <a:schemeClr val="dk1"/>
              </a:buClr>
              <a:buSzPts val="2600"/>
              <a:buChar char="-"/>
            </a:pPr>
            <a:r>
              <a:rPr lang="en-US">
                <a:solidFill>
                  <a:schemeClr val="dk1"/>
                </a:solidFill>
              </a:rPr>
              <a:t>know coregulation strategies, but not implement them in class</a:t>
            </a:r>
            <a:endParaRPr>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67"/>
          <p:cNvSpPr txBox="1">
            <a:spLocks noGrp="1"/>
          </p:cNvSpPr>
          <p:nvPr>
            <p:ph type="title"/>
          </p:nvPr>
        </p:nvSpPr>
        <p:spPr>
          <a:xfrm>
            <a:off x="683580" y="548675"/>
            <a:ext cx="8374800" cy="576000"/>
          </a:xfrm>
          <a:prstGeom prst="rect">
            <a:avLst/>
          </a:prstGeom>
          <a:noFill/>
          <a:ln>
            <a:noFill/>
          </a:ln>
        </p:spPr>
        <p:txBody>
          <a:bodyPr spcFirstLastPara="1" wrap="square" lIns="0" tIns="0" rIns="0" bIns="0" anchor="t" anchorCtr="0">
            <a:noAutofit/>
          </a:bodyPr>
          <a:lstStyle/>
          <a:p>
            <a:pPr marL="0" marR="0" lvl="0" indent="0" algn="l" rtl="0">
              <a:lnSpc>
                <a:spcPct val="75000"/>
              </a:lnSpc>
              <a:spcBef>
                <a:spcPts val="0"/>
              </a:spcBef>
              <a:spcAft>
                <a:spcPts val="0"/>
              </a:spcAft>
              <a:buNone/>
            </a:pPr>
            <a:r>
              <a:rPr lang="en-US"/>
              <a:t>Second study: going on</a:t>
            </a:r>
            <a:endParaRPr sz="4800" i="1" u="none" strike="noStrike" cap="none">
              <a:solidFill>
                <a:srgbClr val="B20533"/>
              </a:solidFill>
            </a:endParaRPr>
          </a:p>
        </p:txBody>
      </p:sp>
      <p:sp>
        <p:nvSpPr>
          <p:cNvPr id="548" name="Google Shape;548;p67"/>
          <p:cNvSpPr/>
          <p:nvPr/>
        </p:nvSpPr>
        <p:spPr>
          <a:xfrm>
            <a:off x="950275" y="2057400"/>
            <a:ext cx="2421600" cy="1104900"/>
          </a:xfrm>
          <a:prstGeom prst="roundRect">
            <a:avLst>
              <a:gd name="adj" fmla="val 906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t>Continuous change in face to face and online learning/teaching</a:t>
            </a:r>
            <a:endParaRPr/>
          </a:p>
        </p:txBody>
      </p:sp>
      <p:sp>
        <p:nvSpPr>
          <p:cNvPr id="549" name="Google Shape;549;p67"/>
          <p:cNvSpPr/>
          <p:nvPr/>
        </p:nvSpPr>
        <p:spPr>
          <a:xfrm>
            <a:off x="1074100" y="1838325"/>
            <a:ext cx="1038300" cy="409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t>Pandemic </a:t>
            </a:r>
            <a:endParaRPr/>
          </a:p>
        </p:txBody>
      </p:sp>
      <p:sp>
        <p:nvSpPr>
          <p:cNvPr id="550" name="Google Shape;550;p67"/>
          <p:cNvSpPr/>
          <p:nvPr/>
        </p:nvSpPr>
        <p:spPr>
          <a:xfrm>
            <a:off x="4665025" y="2057400"/>
            <a:ext cx="3259800" cy="1104900"/>
          </a:xfrm>
          <a:prstGeom prst="roundRect">
            <a:avLst>
              <a:gd name="adj" fmla="val 906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t>Extending CoTrack features for these new changes</a:t>
            </a:r>
            <a:endParaRPr/>
          </a:p>
        </p:txBody>
      </p:sp>
      <p:sp>
        <p:nvSpPr>
          <p:cNvPr id="551" name="Google Shape;551;p67"/>
          <p:cNvSpPr/>
          <p:nvPr/>
        </p:nvSpPr>
        <p:spPr>
          <a:xfrm>
            <a:off x="3495675" y="2486025"/>
            <a:ext cx="1038300" cy="3048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52" name="Google Shape;552;p67"/>
          <p:cNvPicPr preferRelativeResize="0"/>
          <p:nvPr/>
        </p:nvPicPr>
        <p:blipFill>
          <a:blip r:embed="rId3">
            <a:alphaModFix/>
          </a:blip>
          <a:stretch>
            <a:fillRect/>
          </a:stretch>
        </p:blipFill>
        <p:spPr>
          <a:xfrm>
            <a:off x="6440650" y="2647950"/>
            <a:ext cx="1342377" cy="447676"/>
          </a:xfrm>
          <a:prstGeom prst="rect">
            <a:avLst/>
          </a:prstGeom>
          <a:noFill/>
          <a:ln>
            <a:noFill/>
          </a:ln>
        </p:spPr>
      </p:pic>
      <p:sp>
        <p:nvSpPr>
          <p:cNvPr id="553" name="Google Shape;553;p67"/>
          <p:cNvSpPr txBox="1"/>
          <p:nvPr/>
        </p:nvSpPr>
        <p:spPr>
          <a:xfrm>
            <a:off x="924450" y="6254275"/>
            <a:ext cx="2273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u="sng">
                <a:solidFill>
                  <a:schemeClr val="hlink"/>
                </a:solidFill>
                <a:latin typeface="Times New Roman"/>
                <a:ea typeface="Times New Roman"/>
                <a:cs typeface="Times New Roman"/>
                <a:sym typeface="Times New Roman"/>
                <a:hlinkClick r:id="rId4"/>
              </a:rPr>
              <a:t>https://www.cotrack.website</a:t>
            </a:r>
            <a:endParaRPr>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68"/>
          <p:cNvSpPr txBox="1">
            <a:spLocks noGrp="1"/>
          </p:cNvSpPr>
          <p:nvPr>
            <p:ph type="title"/>
          </p:nvPr>
        </p:nvSpPr>
        <p:spPr>
          <a:xfrm>
            <a:off x="683580" y="548675"/>
            <a:ext cx="8374800" cy="576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Font typeface="Arial"/>
              <a:buNone/>
            </a:pPr>
            <a:r>
              <a:rPr lang="en-US"/>
              <a:t>Second study: going on</a:t>
            </a:r>
            <a:endParaRPr sz="4800" i="1" u="none" strike="noStrike" cap="none">
              <a:solidFill>
                <a:srgbClr val="B20533"/>
              </a:solidFill>
            </a:endParaRPr>
          </a:p>
        </p:txBody>
      </p:sp>
      <p:pic>
        <p:nvPicPr>
          <p:cNvPr id="559" name="Google Shape;559;p68"/>
          <p:cNvPicPr preferRelativeResize="0"/>
          <p:nvPr/>
        </p:nvPicPr>
        <p:blipFill>
          <a:blip r:embed="rId3">
            <a:alphaModFix/>
          </a:blip>
          <a:stretch>
            <a:fillRect/>
          </a:stretch>
        </p:blipFill>
        <p:spPr>
          <a:xfrm>
            <a:off x="3123663" y="2551188"/>
            <a:ext cx="2896675" cy="1961425"/>
          </a:xfrm>
          <a:prstGeom prst="rect">
            <a:avLst/>
          </a:prstGeom>
          <a:noFill/>
          <a:ln>
            <a:noFill/>
          </a:ln>
        </p:spPr>
      </p:pic>
      <p:pic>
        <p:nvPicPr>
          <p:cNvPr id="560" name="Google Shape;560;p68"/>
          <p:cNvPicPr preferRelativeResize="0"/>
          <p:nvPr/>
        </p:nvPicPr>
        <p:blipFill>
          <a:blip r:embed="rId4">
            <a:alphaModFix/>
          </a:blip>
          <a:stretch>
            <a:fillRect/>
          </a:stretch>
        </p:blipFill>
        <p:spPr>
          <a:xfrm>
            <a:off x="314325" y="2876550"/>
            <a:ext cx="2209800" cy="1636050"/>
          </a:xfrm>
          <a:prstGeom prst="rect">
            <a:avLst/>
          </a:prstGeom>
          <a:noFill/>
          <a:ln>
            <a:noFill/>
          </a:ln>
        </p:spPr>
      </p:pic>
      <p:pic>
        <p:nvPicPr>
          <p:cNvPr id="561" name="Google Shape;561;p68"/>
          <p:cNvPicPr preferRelativeResize="0"/>
          <p:nvPr/>
        </p:nvPicPr>
        <p:blipFill>
          <a:blip r:embed="rId5">
            <a:alphaModFix/>
          </a:blip>
          <a:stretch>
            <a:fillRect/>
          </a:stretch>
        </p:blipFill>
        <p:spPr>
          <a:xfrm>
            <a:off x="6314447" y="2785663"/>
            <a:ext cx="2791701" cy="1492450"/>
          </a:xfrm>
          <a:prstGeom prst="rect">
            <a:avLst/>
          </a:prstGeom>
          <a:noFill/>
          <a:ln>
            <a:noFill/>
          </a:ln>
        </p:spPr>
      </p:pic>
      <p:sp>
        <p:nvSpPr>
          <p:cNvPr id="562" name="Google Shape;562;p68"/>
          <p:cNvSpPr/>
          <p:nvPr/>
        </p:nvSpPr>
        <p:spPr>
          <a:xfrm>
            <a:off x="3234225" y="1259925"/>
            <a:ext cx="1980900" cy="6432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t>Online PhD meeting</a:t>
            </a:r>
            <a:endParaRPr/>
          </a:p>
        </p:txBody>
      </p:sp>
      <p:sp>
        <p:nvSpPr>
          <p:cNvPr id="563" name="Google Shape;563;p68"/>
          <p:cNvSpPr/>
          <p:nvPr/>
        </p:nvSpPr>
        <p:spPr>
          <a:xfrm>
            <a:off x="3939225" y="2038375"/>
            <a:ext cx="570900" cy="4530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68"/>
          <p:cNvSpPr txBox="1"/>
          <p:nvPr/>
        </p:nvSpPr>
        <p:spPr>
          <a:xfrm>
            <a:off x="4656550" y="2064775"/>
            <a:ext cx="1821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latin typeface="Calibri"/>
                <a:ea typeface="Calibri"/>
                <a:cs typeface="Calibri"/>
                <a:sym typeface="Calibri"/>
              </a:rPr>
              <a:t>Real-time monitoring</a:t>
            </a:r>
            <a:endParaRPr sz="1200">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69"/>
          <p:cNvSpPr txBox="1">
            <a:spLocks noGrp="1"/>
          </p:cNvSpPr>
          <p:nvPr>
            <p:ph type="title"/>
          </p:nvPr>
        </p:nvSpPr>
        <p:spPr>
          <a:xfrm>
            <a:off x="683578" y="548676"/>
            <a:ext cx="7273800" cy="517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Font typeface="Arial"/>
              <a:buNone/>
            </a:pPr>
            <a:r>
              <a:rPr lang="en-US"/>
              <a:t>Second study: going on</a:t>
            </a:r>
            <a:endParaRPr sz="4800" i="1" u="none" strike="noStrike" cap="none">
              <a:solidFill>
                <a:srgbClr val="B20533"/>
              </a:solidFill>
            </a:endParaRPr>
          </a:p>
        </p:txBody>
      </p:sp>
      <p:sp>
        <p:nvSpPr>
          <p:cNvPr id="570" name="Google Shape;570;p69"/>
          <p:cNvSpPr txBox="1"/>
          <p:nvPr/>
        </p:nvSpPr>
        <p:spPr>
          <a:xfrm>
            <a:off x="834650" y="1552350"/>
            <a:ext cx="7862400" cy="85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latin typeface="Crimson Text"/>
                <a:ea typeface="Crimson Text"/>
                <a:cs typeface="Crimson Text"/>
                <a:sym typeface="Crimson Text"/>
              </a:rPr>
              <a:t>1. Identify indicators for various dimension of collaboration.</a:t>
            </a:r>
            <a:endParaRPr sz="1800">
              <a:latin typeface="Crimson Text"/>
              <a:ea typeface="Crimson Text"/>
              <a:cs typeface="Crimson Text"/>
              <a:sym typeface="Crimson Text"/>
            </a:endParaRPr>
          </a:p>
          <a:p>
            <a:pPr marL="0" lvl="0" indent="0" algn="l" rtl="0">
              <a:spcBef>
                <a:spcPts val="0"/>
              </a:spcBef>
              <a:spcAft>
                <a:spcPts val="0"/>
              </a:spcAft>
              <a:buNone/>
            </a:pPr>
            <a:r>
              <a:rPr lang="en-US" sz="1800">
                <a:latin typeface="Crimson Text"/>
                <a:ea typeface="Crimson Text"/>
                <a:cs typeface="Crimson Text"/>
                <a:sym typeface="Crimson Text"/>
              </a:rPr>
              <a:t>2. Build machine learning models for level of collaboration and its dimensions. </a:t>
            </a:r>
            <a:endParaRPr sz="1800">
              <a:latin typeface="Crimson Text"/>
              <a:ea typeface="Crimson Text"/>
              <a:cs typeface="Crimson Text"/>
              <a:sym typeface="Crimson Text"/>
            </a:endParaRPr>
          </a:p>
        </p:txBody>
      </p:sp>
      <p:sp>
        <p:nvSpPr>
          <p:cNvPr id="571" name="Google Shape;571;p69"/>
          <p:cNvSpPr/>
          <p:nvPr/>
        </p:nvSpPr>
        <p:spPr>
          <a:xfrm>
            <a:off x="1001225" y="2808775"/>
            <a:ext cx="1834200" cy="1524000"/>
          </a:xfrm>
          <a:prstGeom prst="roundRect">
            <a:avLst>
              <a:gd name="adj" fmla="val 4651"/>
            </a:avLst>
          </a:prstGeom>
          <a:solidFill>
            <a:srgbClr val="FFFFFF"/>
          </a:solidFill>
          <a:ln w="9525"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72" name="Google Shape;572;p69"/>
          <p:cNvCxnSpPr/>
          <p:nvPr/>
        </p:nvCxnSpPr>
        <p:spPr>
          <a:xfrm>
            <a:off x="1364500" y="3056850"/>
            <a:ext cx="0" cy="1027800"/>
          </a:xfrm>
          <a:prstGeom prst="straightConnector1">
            <a:avLst/>
          </a:prstGeom>
          <a:noFill/>
          <a:ln w="38100" cap="flat" cmpd="sng">
            <a:solidFill>
              <a:srgbClr val="000000"/>
            </a:solidFill>
            <a:prstDash val="solid"/>
            <a:round/>
            <a:headEnd type="none" w="med" len="med"/>
            <a:tailEnd type="none" w="med" len="med"/>
          </a:ln>
        </p:spPr>
      </p:cxnSp>
      <p:sp>
        <p:nvSpPr>
          <p:cNvPr id="573" name="Google Shape;573;p69"/>
          <p:cNvSpPr txBox="1"/>
          <p:nvPr/>
        </p:nvSpPr>
        <p:spPr>
          <a:xfrm>
            <a:off x="1531100" y="2895600"/>
            <a:ext cx="629100" cy="14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a:latin typeface="Crimson Text"/>
                <a:ea typeface="Crimson Text"/>
                <a:cs typeface="Crimson Text"/>
                <a:sym typeface="Crimson Text"/>
              </a:rPr>
              <a:t>High</a:t>
            </a:r>
            <a:endParaRPr sz="1200">
              <a:latin typeface="Crimson Text"/>
              <a:ea typeface="Crimson Text"/>
              <a:cs typeface="Crimson Text"/>
              <a:sym typeface="Crimson Text"/>
            </a:endParaRPr>
          </a:p>
        </p:txBody>
      </p:sp>
      <p:sp>
        <p:nvSpPr>
          <p:cNvPr id="574" name="Google Shape;574;p69"/>
          <p:cNvSpPr txBox="1"/>
          <p:nvPr/>
        </p:nvSpPr>
        <p:spPr>
          <a:xfrm>
            <a:off x="1527575" y="3866550"/>
            <a:ext cx="629100" cy="14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a:latin typeface="Crimson Text"/>
                <a:ea typeface="Crimson Text"/>
                <a:cs typeface="Crimson Text"/>
                <a:sym typeface="Crimson Text"/>
              </a:rPr>
              <a:t>Low</a:t>
            </a:r>
            <a:endParaRPr sz="1200">
              <a:latin typeface="Crimson Text"/>
              <a:ea typeface="Crimson Text"/>
              <a:cs typeface="Crimson Text"/>
              <a:sym typeface="Crimson Text"/>
            </a:endParaRPr>
          </a:p>
        </p:txBody>
      </p:sp>
      <p:sp>
        <p:nvSpPr>
          <p:cNvPr id="575" name="Google Shape;575;p69"/>
          <p:cNvSpPr txBox="1"/>
          <p:nvPr/>
        </p:nvSpPr>
        <p:spPr>
          <a:xfrm>
            <a:off x="1527575" y="3347400"/>
            <a:ext cx="829200" cy="14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a:latin typeface="Crimson Text"/>
                <a:ea typeface="Crimson Text"/>
                <a:cs typeface="Crimson Text"/>
                <a:sym typeface="Crimson Text"/>
              </a:rPr>
              <a:t>Medium</a:t>
            </a:r>
            <a:endParaRPr sz="1200">
              <a:latin typeface="Crimson Text"/>
              <a:ea typeface="Crimson Text"/>
              <a:cs typeface="Crimson Text"/>
              <a:sym typeface="Crimson Text"/>
            </a:endParaRPr>
          </a:p>
        </p:txBody>
      </p:sp>
      <p:sp>
        <p:nvSpPr>
          <p:cNvPr id="576" name="Google Shape;576;p69"/>
          <p:cNvSpPr/>
          <p:nvPr/>
        </p:nvSpPr>
        <p:spPr>
          <a:xfrm rot="-5400000">
            <a:off x="1278550" y="3366975"/>
            <a:ext cx="194950" cy="310125"/>
          </a:xfrm>
          <a:prstGeom prst="flowChartOffpageConnector">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69"/>
          <p:cNvSpPr txBox="1"/>
          <p:nvPr/>
        </p:nvSpPr>
        <p:spPr>
          <a:xfrm>
            <a:off x="759275" y="4385700"/>
            <a:ext cx="2365800" cy="310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latin typeface="Crimson Text"/>
                <a:ea typeface="Crimson Text"/>
                <a:cs typeface="Crimson Text"/>
                <a:sym typeface="Crimson Text"/>
              </a:rPr>
              <a:t>Group collaboration level</a:t>
            </a:r>
            <a:endParaRPr>
              <a:latin typeface="Crimson Text"/>
              <a:ea typeface="Crimson Text"/>
              <a:cs typeface="Crimson Text"/>
              <a:sym typeface="Crimson Text"/>
            </a:endParaRPr>
          </a:p>
        </p:txBody>
      </p:sp>
      <p:sp>
        <p:nvSpPr>
          <p:cNvPr id="578" name="Google Shape;578;p69"/>
          <p:cNvSpPr/>
          <p:nvPr/>
        </p:nvSpPr>
        <p:spPr>
          <a:xfrm>
            <a:off x="3384700" y="2808775"/>
            <a:ext cx="3641700" cy="1524000"/>
          </a:xfrm>
          <a:prstGeom prst="roundRect">
            <a:avLst>
              <a:gd name="adj" fmla="val 3314"/>
            </a:avLst>
          </a:prstGeom>
          <a:noFill/>
          <a:ln w="9525"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69"/>
          <p:cNvSpPr/>
          <p:nvPr/>
        </p:nvSpPr>
        <p:spPr>
          <a:xfrm>
            <a:off x="2915100" y="3429000"/>
            <a:ext cx="407700" cy="310200"/>
          </a:xfrm>
          <a:prstGeom prst="rightArrow">
            <a:avLst>
              <a:gd name="adj1" fmla="val 50000"/>
              <a:gd name="adj2" fmla="val 50000"/>
            </a:avLst>
          </a:prstGeom>
          <a:no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69"/>
          <p:cNvSpPr/>
          <p:nvPr/>
        </p:nvSpPr>
        <p:spPr>
          <a:xfrm>
            <a:off x="3517600" y="2923950"/>
            <a:ext cx="717600" cy="517800"/>
          </a:xfrm>
          <a:prstGeom prst="roundRect">
            <a:avLst>
              <a:gd name="adj" fmla="val 16667"/>
            </a:avLst>
          </a:prstGeom>
          <a:solidFill>
            <a:srgbClr val="B6D7A8"/>
          </a:solidFill>
          <a:ln w="9525" cap="flat" cmpd="sng">
            <a:solidFill>
              <a:srgbClr val="274E1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solidFill>
                  <a:srgbClr val="274E13"/>
                </a:solidFill>
              </a:rPr>
              <a:t>Good</a:t>
            </a:r>
            <a:endParaRPr>
              <a:solidFill>
                <a:srgbClr val="274E13"/>
              </a:solidFill>
            </a:endParaRPr>
          </a:p>
        </p:txBody>
      </p:sp>
      <p:sp>
        <p:nvSpPr>
          <p:cNvPr id="581" name="Google Shape;581;p69"/>
          <p:cNvSpPr/>
          <p:nvPr/>
        </p:nvSpPr>
        <p:spPr>
          <a:xfrm>
            <a:off x="4369975" y="2923950"/>
            <a:ext cx="717600" cy="517800"/>
          </a:xfrm>
          <a:prstGeom prst="roundRect">
            <a:avLst>
              <a:gd name="adj" fmla="val 16667"/>
            </a:avLst>
          </a:prstGeom>
          <a:solidFill>
            <a:srgbClr val="B6D7A8"/>
          </a:solidFill>
          <a:ln w="9525" cap="flat" cmpd="sng">
            <a:solidFill>
              <a:srgbClr val="274E1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US">
                <a:solidFill>
                  <a:srgbClr val="274E13"/>
                </a:solidFill>
              </a:rPr>
              <a:t>Good</a:t>
            </a:r>
            <a:endParaRPr/>
          </a:p>
        </p:txBody>
      </p:sp>
      <p:sp>
        <p:nvSpPr>
          <p:cNvPr id="582" name="Google Shape;582;p69"/>
          <p:cNvSpPr/>
          <p:nvPr/>
        </p:nvSpPr>
        <p:spPr>
          <a:xfrm>
            <a:off x="5222350" y="2923950"/>
            <a:ext cx="717600" cy="517800"/>
          </a:xfrm>
          <a:prstGeom prst="roundRect">
            <a:avLst>
              <a:gd name="adj" fmla="val 16667"/>
            </a:avLst>
          </a:prstGeom>
          <a:solidFill>
            <a:srgbClr val="B6D7A8"/>
          </a:solidFill>
          <a:ln w="9525" cap="flat" cmpd="sng">
            <a:solidFill>
              <a:srgbClr val="274E1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US">
                <a:solidFill>
                  <a:srgbClr val="274E13"/>
                </a:solidFill>
              </a:rPr>
              <a:t>Good</a:t>
            </a:r>
            <a:endParaRPr/>
          </a:p>
        </p:txBody>
      </p:sp>
      <p:sp>
        <p:nvSpPr>
          <p:cNvPr id="583" name="Google Shape;583;p69"/>
          <p:cNvSpPr/>
          <p:nvPr/>
        </p:nvSpPr>
        <p:spPr>
          <a:xfrm>
            <a:off x="6074725" y="2923950"/>
            <a:ext cx="717600" cy="517800"/>
          </a:xfrm>
          <a:prstGeom prst="roundRect">
            <a:avLst>
              <a:gd name="adj" fmla="val 16667"/>
            </a:avLst>
          </a:prstGeom>
          <a:solidFill>
            <a:srgbClr val="DD7E6B"/>
          </a:solidFill>
          <a:ln w="9525"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rgbClr val="980000"/>
                </a:solidFill>
              </a:rPr>
              <a:t>Bad</a:t>
            </a:r>
            <a:endParaRPr>
              <a:solidFill>
                <a:srgbClr val="980000"/>
              </a:solidFill>
            </a:endParaRPr>
          </a:p>
        </p:txBody>
      </p:sp>
      <p:sp>
        <p:nvSpPr>
          <p:cNvPr id="584" name="Google Shape;584;p69"/>
          <p:cNvSpPr/>
          <p:nvPr/>
        </p:nvSpPr>
        <p:spPr>
          <a:xfrm>
            <a:off x="3517600" y="3619525"/>
            <a:ext cx="717600" cy="517800"/>
          </a:xfrm>
          <a:prstGeom prst="roundRect">
            <a:avLst>
              <a:gd name="adj" fmla="val 16667"/>
            </a:avLst>
          </a:prstGeom>
          <a:solidFill>
            <a:srgbClr val="B6D7A8"/>
          </a:solidFill>
          <a:ln w="9525" cap="flat" cmpd="sng">
            <a:solidFill>
              <a:srgbClr val="274E1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US">
                <a:solidFill>
                  <a:srgbClr val="274E13"/>
                </a:solidFill>
              </a:rPr>
              <a:t>Good</a:t>
            </a:r>
            <a:endParaRPr/>
          </a:p>
        </p:txBody>
      </p:sp>
      <p:sp>
        <p:nvSpPr>
          <p:cNvPr id="585" name="Google Shape;585;p69"/>
          <p:cNvSpPr/>
          <p:nvPr/>
        </p:nvSpPr>
        <p:spPr>
          <a:xfrm>
            <a:off x="4369975" y="3619525"/>
            <a:ext cx="717600" cy="517800"/>
          </a:xfrm>
          <a:prstGeom prst="roundRect">
            <a:avLst>
              <a:gd name="adj" fmla="val 16667"/>
            </a:avLst>
          </a:prstGeom>
          <a:solidFill>
            <a:srgbClr val="DD7E6B"/>
          </a:solidFill>
          <a:ln w="9525"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rgbClr val="980000"/>
                </a:solidFill>
              </a:rPr>
              <a:t>Bad</a:t>
            </a:r>
            <a:endParaRPr>
              <a:solidFill>
                <a:srgbClr val="980000"/>
              </a:solidFill>
            </a:endParaRPr>
          </a:p>
        </p:txBody>
      </p:sp>
      <p:sp>
        <p:nvSpPr>
          <p:cNvPr id="586" name="Google Shape;586;p69"/>
          <p:cNvSpPr/>
          <p:nvPr/>
        </p:nvSpPr>
        <p:spPr>
          <a:xfrm>
            <a:off x="5222350" y="3619525"/>
            <a:ext cx="717600" cy="517800"/>
          </a:xfrm>
          <a:prstGeom prst="roundRect">
            <a:avLst>
              <a:gd name="adj" fmla="val 16667"/>
            </a:avLst>
          </a:prstGeom>
          <a:solidFill>
            <a:srgbClr val="B6D7A8"/>
          </a:solidFill>
          <a:ln w="9525" cap="flat" cmpd="sng">
            <a:solidFill>
              <a:srgbClr val="274E1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US">
                <a:solidFill>
                  <a:srgbClr val="274E13"/>
                </a:solidFill>
              </a:rPr>
              <a:t>Good</a:t>
            </a:r>
            <a:endParaRPr/>
          </a:p>
        </p:txBody>
      </p:sp>
      <p:sp>
        <p:nvSpPr>
          <p:cNvPr id="587" name="Google Shape;587;p69"/>
          <p:cNvSpPr/>
          <p:nvPr/>
        </p:nvSpPr>
        <p:spPr>
          <a:xfrm>
            <a:off x="6074725" y="3619525"/>
            <a:ext cx="717600" cy="517800"/>
          </a:xfrm>
          <a:prstGeom prst="roundRect">
            <a:avLst>
              <a:gd name="adj" fmla="val 16667"/>
            </a:avLst>
          </a:prstGeom>
          <a:solidFill>
            <a:srgbClr val="DD7E6B"/>
          </a:solidFill>
          <a:ln w="9525"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rgbClr val="980000"/>
                </a:solidFill>
              </a:rPr>
              <a:t>Bad</a:t>
            </a:r>
            <a:endParaRPr>
              <a:solidFill>
                <a:srgbClr val="980000"/>
              </a:solidFill>
            </a:endParaRPr>
          </a:p>
        </p:txBody>
      </p:sp>
      <p:sp>
        <p:nvSpPr>
          <p:cNvPr id="588" name="Google Shape;588;p69"/>
          <p:cNvSpPr/>
          <p:nvPr/>
        </p:nvSpPr>
        <p:spPr>
          <a:xfrm>
            <a:off x="7100775" y="3366950"/>
            <a:ext cx="407700" cy="310200"/>
          </a:xfrm>
          <a:prstGeom prst="rightArrow">
            <a:avLst>
              <a:gd name="adj1" fmla="val 50000"/>
              <a:gd name="adj2" fmla="val 50000"/>
            </a:avLst>
          </a:prstGeom>
          <a:no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69"/>
          <p:cNvSpPr/>
          <p:nvPr/>
        </p:nvSpPr>
        <p:spPr>
          <a:xfrm>
            <a:off x="7593425" y="2817625"/>
            <a:ext cx="1373400" cy="1515000"/>
          </a:xfrm>
          <a:prstGeom prst="roundRect">
            <a:avLst>
              <a:gd name="adj" fmla="val 4515"/>
            </a:avLst>
          </a:prstGeom>
          <a:noFill/>
          <a:ln w="9525"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100"/>
              <a:t>Equity of participation</a:t>
            </a:r>
            <a:endParaRPr sz="1100"/>
          </a:p>
          <a:p>
            <a:pPr marL="0" lvl="0" indent="0" algn="l" rtl="0">
              <a:spcBef>
                <a:spcPts val="0"/>
              </a:spcBef>
              <a:spcAft>
                <a:spcPts val="0"/>
              </a:spcAft>
              <a:buNone/>
            </a:pPr>
            <a:endParaRPr sz="1100"/>
          </a:p>
          <a:p>
            <a:pPr marL="0" lvl="0" indent="0" algn="l" rtl="0">
              <a:spcBef>
                <a:spcPts val="0"/>
              </a:spcBef>
              <a:spcAft>
                <a:spcPts val="0"/>
              </a:spcAft>
              <a:buNone/>
            </a:pPr>
            <a:r>
              <a:rPr lang="en-US" sz="1100"/>
              <a:t>Respect others opinion</a:t>
            </a:r>
            <a:endParaRPr sz="1100"/>
          </a:p>
        </p:txBody>
      </p:sp>
      <p:sp>
        <p:nvSpPr>
          <p:cNvPr id="590" name="Google Shape;590;p69"/>
          <p:cNvSpPr txBox="1"/>
          <p:nvPr/>
        </p:nvSpPr>
        <p:spPr>
          <a:xfrm>
            <a:off x="4092600" y="4408750"/>
            <a:ext cx="2365800" cy="310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latin typeface="Crimson Text"/>
                <a:ea typeface="Crimson Text"/>
                <a:cs typeface="Crimson Text"/>
                <a:sym typeface="Crimson Text"/>
              </a:rPr>
              <a:t>Dimension wise score</a:t>
            </a:r>
            <a:endParaRPr>
              <a:latin typeface="Crimson Text"/>
              <a:ea typeface="Crimson Text"/>
              <a:cs typeface="Crimson Text"/>
              <a:sym typeface="Crimson Text"/>
            </a:endParaRPr>
          </a:p>
        </p:txBody>
      </p:sp>
      <p:sp>
        <p:nvSpPr>
          <p:cNvPr id="591" name="Google Shape;591;p69"/>
          <p:cNvSpPr txBox="1"/>
          <p:nvPr/>
        </p:nvSpPr>
        <p:spPr>
          <a:xfrm>
            <a:off x="7159200" y="4387450"/>
            <a:ext cx="1984800" cy="310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latin typeface="Crimson Text"/>
                <a:ea typeface="Crimson Text"/>
                <a:cs typeface="Crimson Text"/>
                <a:sym typeface="Crimson Text"/>
              </a:rPr>
              <a:t>Concepts from learning science</a:t>
            </a:r>
            <a:endParaRPr>
              <a:latin typeface="Crimson Text"/>
              <a:ea typeface="Crimson Text"/>
              <a:cs typeface="Crimson Text"/>
              <a:sym typeface="Crimson Text"/>
            </a:endParaRPr>
          </a:p>
        </p:txBody>
      </p:sp>
      <p:pic>
        <p:nvPicPr>
          <p:cNvPr id="592" name="Google Shape;592;p69"/>
          <p:cNvPicPr preferRelativeResize="0"/>
          <p:nvPr/>
        </p:nvPicPr>
        <p:blipFill>
          <a:blip r:embed="rId3">
            <a:alphaModFix/>
          </a:blip>
          <a:stretch>
            <a:fillRect/>
          </a:stretch>
        </p:blipFill>
        <p:spPr>
          <a:xfrm>
            <a:off x="6336030" y="2869075"/>
            <a:ext cx="194985" cy="194951"/>
          </a:xfrm>
          <a:prstGeom prst="rect">
            <a:avLst/>
          </a:prstGeom>
          <a:noFill/>
          <a:ln>
            <a:noFill/>
          </a:ln>
        </p:spPr>
      </p:pic>
      <p:sp>
        <p:nvSpPr>
          <p:cNvPr id="593" name="Google Shape;593;p69"/>
          <p:cNvSpPr txBox="1"/>
          <p:nvPr/>
        </p:nvSpPr>
        <p:spPr>
          <a:xfrm>
            <a:off x="4081725" y="4817050"/>
            <a:ext cx="2532600" cy="23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a:latin typeface="Crimson Text"/>
                <a:ea typeface="Crimson Text"/>
                <a:cs typeface="Crimson Text"/>
                <a:sym typeface="Crimson Text"/>
              </a:rPr>
              <a:t>Envisioned Visualization</a:t>
            </a:r>
            <a:r>
              <a:rPr lang="en-US">
                <a:latin typeface="Crimson Text"/>
                <a:ea typeface="Crimson Text"/>
                <a:cs typeface="Crimson Text"/>
                <a:sym typeface="Crimson Text"/>
              </a:rPr>
              <a:t> </a:t>
            </a:r>
            <a:endParaRPr>
              <a:latin typeface="Crimson Text"/>
              <a:ea typeface="Crimson Text"/>
              <a:cs typeface="Crimson Text"/>
              <a:sym typeface="Crimson Tex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51"/>
          <p:cNvSpPr txBox="1">
            <a:spLocks noGrp="1"/>
          </p:cNvSpPr>
          <p:nvPr>
            <p:ph type="title"/>
          </p:nvPr>
        </p:nvSpPr>
        <p:spPr>
          <a:xfrm>
            <a:off x="683568" y="548680"/>
            <a:ext cx="4978800" cy="576000"/>
          </a:xfrm>
          <a:prstGeom prst="rect">
            <a:avLst/>
          </a:prstGeom>
          <a:noFill/>
          <a:ln>
            <a:noFill/>
          </a:ln>
        </p:spPr>
        <p:txBody>
          <a:bodyPr spcFirstLastPara="1" wrap="square" lIns="0" tIns="0" rIns="0" bIns="0" anchor="t" anchorCtr="0">
            <a:noAutofit/>
          </a:bodyPr>
          <a:lstStyle/>
          <a:p>
            <a:pPr marL="0" marR="0" lvl="0" indent="0" algn="l" rtl="0">
              <a:lnSpc>
                <a:spcPct val="75000"/>
              </a:lnSpc>
              <a:spcBef>
                <a:spcPts val="0"/>
              </a:spcBef>
              <a:spcAft>
                <a:spcPts val="0"/>
              </a:spcAft>
              <a:buNone/>
            </a:pPr>
            <a:r>
              <a:rPr lang="en-US"/>
              <a:t>Research Problem</a:t>
            </a:r>
            <a:endParaRPr sz="4800" i="1" u="none" strike="noStrike" cap="none">
              <a:solidFill>
                <a:srgbClr val="B20533"/>
              </a:solidFill>
            </a:endParaRPr>
          </a:p>
        </p:txBody>
      </p:sp>
      <p:sp>
        <p:nvSpPr>
          <p:cNvPr id="244" name="Google Shape;244;p51"/>
          <p:cNvSpPr txBox="1"/>
          <p:nvPr/>
        </p:nvSpPr>
        <p:spPr>
          <a:xfrm>
            <a:off x="691125" y="1444250"/>
            <a:ext cx="7699800" cy="682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latin typeface="Crimson Text"/>
                <a:ea typeface="Crimson Text"/>
                <a:cs typeface="Crimson Text"/>
                <a:sym typeface="Crimson Text"/>
              </a:rPr>
              <a:t>Collaboration is 21st Century skill (Voogt &amp; Robline, 2012; Ananiadoa &amp; Claro, 2009) and Collaborative learning has been found to have positive influence on learning (Laal et al., 2012)</a:t>
            </a:r>
            <a:endParaRPr>
              <a:latin typeface="Crimson Text"/>
              <a:ea typeface="Crimson Text"/>
              <a:cs typeface="Crimson Text"/>
              <a:sym typeface="Crimson Text"/>
            </a:endParaRPr>
          </a:p>
        </p:txBody>
      </p:sp>
      <p:sp>
        <p:nvSpPr>
          <p:cNvPr id="245" name="Google Shape;245;p51"/>
          <p:cNvSpPr txBox="1"/>
          <p:nvPr/>
        </p:nvSpPr>
        <p:spPr>
          <a:xfrm>
            <a:off x="691125" y="3129525"/>
            <a:ext cx="3805500" cy="1291800"/>
          </a:xfrm>
          <a:prstGeom prst="rect">
            <a:avLst/>
          </a:prstGeom>
          <a:noFill/>
          <a:ln>
            <a:noFill/>
          </a:ln>
        </p:spPr>
        <p:txBody>
          <a:bodyPr spcFirstLastPara="1" wrap="square" lIns="91425" tIns="91425" rIns="91425" bIns="91425" anchor="t" anchorCtr="0">
            <a:noAutofit/>
          </a:bodyPr>
          <a:lstStyle/>
          <a:p>
            <a:pPr marL="457200" lvl="0" indent="-317500" algn="just" rtl="0">
              <a:spcBef>
                <a:spcPts val="0"/>
              </a:spcBef>
              <a:spcAft>
                <a:spcPts val="0"/>
              </a:spcAft>
              <a:buSzPts val="1400"/>
              <a:buFont typeface="Crimson Text"/>
              <a:buChar char="●"/>
            </a:pPr>
            <a:r>
              <a:rPr lang="en-US">
                <a:latin typeface="Crimson Text"/>
                <a:ea typeface="Crimson Text"/>
                <a:cs typeface="Crimson Text"/>
                <a:sym typeface="Crimson Text"/>
              </a:rPr>
              <a:t>Students do not know </a:t>
            </a:r>
            <a:r>
              <a:rPr lang="en-US" b="1">
                <a:latin typeface="Crimson Text"/>
                <a:ea typeface="Crimson Text"/>
                <a:cs typeface="Crimson Text"/>
                <a:sym typeface="Crimson Text"/>
              </a:rPr>
              <a:t>“How to collaborate effectively?”</a:t>
            </a:r>
            <a:r>
              <a:rPr lang="en-US">
                <a:latin typeface="Crimson Text"/>
                <a:ea typeface="Crimson Text"/>
                <a:cs typeface="Crimson Text"/>
                <a:sym typeface="Crimson Text"/>
              </a:rPr>
              <a:t> (Le el al. 2017).</a:t>
            </a:r>
            <a:endParaRPr>
              <a:latin typeface="Crimson Text"/>
              <a:ea typeface="Crimson Text"/>
              <a:cs typeface="Crimson Text"/>
              <a:sym typeface="Crimson Text"/>
            </a:endParaRPr>
          </a:p>
          <a:p>
            <a:pPr marL="457200" lvl="0" indent="-317500" algn="just" rtl="0">
              <a:spcBef>
                <a:spcPts val="0"/>
              </a:spcBef>
              <a:spcAft>
                <a:spcPts val="0"/>
              </a:spcAft>
              <a:buSzPts val="1400"/>
              <a:buFont typeface="Crimson Text"/>
              <a:buChar char="●"/>
            </a:pPr>
            <a:r>
              <a:rPr lang="en-US">
                <a:latin typeface="Crimson Text"/>
                <a:ea typeface="Crimson Text"/>
                <a:cs typeface="Crimson Text"/>
                <a:sym typeface="Crimson Text"/>
              </a:rPr>
              <a:t>Students </a:t>
            </a:r>
            <a:r>
              <a:rPr lang="en-US" b="1">
                <a:latin typeface="Crimson Text"/>
                <a:ea typeface="Crimson Text"/>
                <a:cs typeface="Crimson Text"/>
                <a:sym typeface="Crimson Text"/>
              </a:rPr>
              <a:t>do not learn this skill if left alone</a:t>
            </a:r>
            <a:r>
              <a:rPr lang="en-US">
                <a:latin typeface="Crimson Text"/>
                <a:ea typeface="Crimson Text"/>
                <a:cs typeface="Crimson Text"/>
                <a:sym typeface="Crimson Text"/>
              </a:rPr>
              <a:t> in collaborative activity (Stover &amp; Holland, 2018)</a:t>
            </a:r>
            <a:endParaRPr>
              <a:latin typeface="Crimson Text"/>
              <a:ea typeface="Crimson Text"/>
              <a:cs typeface="Crimson Text"/>
              <a:sym typeface="Crimson Text"/>
            </a:endParaRPr>
          </a:p>
          <a:p>
            <a:pPr marL="457200" lvl="0" indent="0" algn="just" rtl="0">
              <a:spcBef>
                <a:spcPts val="0"/>
              </a:spcBef>
              <a:spcAft>
                <a:spcPts val="0"/>
              </a:spcAft>
              <a:buNone/>
            </a:pPr>
            <a:endParaRPr>
              <a:latin typeface="Crimson Text"/>
              <a:ea typeface="Crimson Text"/>
              <a:cs typeface="Crimson Text"/>
              <a:sym typeface="Crimson Text"/>
            </a:endParaRPr>
          </a:p>
        </p:txBody>
      </p:sp>
      <p:sp>
        <p:nvSpPr>
          <p:cNvPr id="246" name="Google Shape;246;p51"/>
          <p:cNvSpPr txBox="1"/>
          <p:nvPr/>
        </p:nvSpPr>
        <p:spPr>
          <a:xfrm>
            <a:off x="4908825" y="3129525"/>
            <a:ext cx="3482100" cy="1708200"/>
          </a:xfrm>
          <a:prstGeom prst="rect">
            <a:avLst/>
          </a:prstGeom>
          <a:noFill/>
          <a:ln>
            <a:noFill/>
          </a:ln>
        </p:spPr>
        <p:txBody>
          <a:bodyPr spcFirstLastPara="1" wrap="square" lIns="91425" tIns="91425" rIns="91425" bIns="91425" anchor="t" anchorCtr="0">
            <a:noAutofit/>
          </a:bodyPr>
          <a:lstStyle/>
          <a:p>
            <a:pPr marL="457200" lvl="0" indent="-317500" algn="just" rtl="0">
              <a:spcBef>
                <a:spcPts val="0"/>
              </a:spcBef>
              <a:spcAft>
                <a:spcPts val="0"/>
              </a:spcAft>
              <a:buSzPts val="1400"/>
              <a:buFont typeface="Crimson Text"/>
              <a:buChar char="●"/>
            </a:pPr>
            <a:r>
              <a:rPr lang="en-US">
                <a:latin typeface="Crimson Text"/>
                <a:ea typeface="Crimson Text"/>
                <a:cs typeface="Crimson Text"/>
                <a:sym typeface="Crimson Text"/>
              </a:rPr>
              <a:t>It can be difficult for teachers to </a:t>
            </a:r>
            <a:r>
              <a:rPr lang="en-US" b="1">
                <a:latin typeface="Crimson Text"/>
                <a:ea typeface="Crimson Text"/>
                <a:cs typeface="Crimson Text"/>
                <a:sym typeface="Crimson Text"/>
              </a:rPr>
              <a:t>know for each group in the classroom</a:t>
            </a:r>
            <a:r>
              <a:rPr lang="en-US">
                <a:latin typeface="Crimson Text"/>
                <a:ea typeface="Crimson Text"/>
                <a:cs typeface="Crimson Text"/>
                <a:sym typeface="Crimson Text"/>
              </a:rPr>
              <a:t> “what is going on in the group?” (Alavi et al. 2009; Lui &amp; Nesbit, 2019).</a:t>
            </a:r>
            <a:endParaRPr>
              <a:latin typeface="Crimson Text"/>
              <a:ea typeface="Crimson Text"/>
              <a:cs typeface="Crimson Text"/>
              <a:sym typeface="Crimson Text"/>
            </a:endParaRPr>
          </a:p>
          <a:p>
            <a:pPr marL="457200" lvl="0" indent="-317500" algn="just" rtl="0">
              <a:spcBef>
                <a:spcPts val="0"/>
              </a:spcBef>
              <a:spcAft>
                <a:spcPts val="0"/>
              </a:spcAft>
              <a:buSzPts val="1400"/>
              <a:buFont typeface="Crimson Text"/>
              <a:buChar char="●"/>
            </a:pPr>
            <a:r>
              <a:rPr lang="en-US">
                <a:latin typeface="Crimson Text"/>
                <a:ea typeface="Crimson Text"/>
                <a:cs typeface="Crimson Text"/>
                <a:sym typeface="Crimson Text"/>
              </a:rPr>
              <a:t>Observation based methods have scalability issues.</a:t>
            </a:r>
            <a:endParaRPr>
              <a:latin typeface="Crimson Text"/>
              <a:ea typeface="Crimson Text"/>
              <a:cs typeface="Crimson Text"/>
              <a:sym typeface="Crimson Text"/>
            </a:endParaRPr>
          </a:p>
        </p:txBody>
      </p:sp>
      <p:pic>
        <p:nvPicPr>
          <p:cNvPr id="247" name="Google Shape;247;p51"/>
          <p:cNvPicPr preferRelativeResize="0"/>
          <p:nvPr/>
        </p:nvPicPr>
        <p:blipFill>
          <a:blip r:embed="rId3">
            <a:alphaModFix/>
          </a:blip>
          <a:stretch>
            <a:fillRect/>
          </a:stretch>
        </p:blipFill>
        <p:spPr>
          <a:xfrm>
            <a:off x="6331462" y="2224725"/>
            <a:ext cx="636825" cy="744350"/>
          </a:xfrm>
          <a:prstGeom prst="rect">
            <a:avLst/>
          </a:prstGeom>
          <a:noFill/>
          <a:ln>
            <a:noFill/>
          </a:ln>
        </p:spPr>
      </p:pic>
      <p:pic>
        <p:nvPicPr>
          <p:cNvPr id="248" name="Google Shape;248;p51"/>
          <p:cNvPicPr preferRelativeResize="0"/>
          <p:nvPr/>
        </p:nvPicPr>
        <p:blipFill>
          <a:blip r:embed="rId4">
            <a:alphaModFix/>
          </a:blip>
          <a:stretch>
            <a:fillRect/>
          </a:stretch>
        </p:blipFill>
        <p:spPr>
          <a:xfrm>
            <a:off x="1942200" y="2286884"/>
            <a:ext cx="682200" cy="682200"/>
          </a:xfrm>
          <a:prstGeom prst="rect">
            <a:avLst/>
          </a:prstGeom>
          <a:noFill/>
          <a:ln>
            <a:noFill/>
          </a:ln>
        </p:spPr>
      </p:pic>
      <p:sp>
        <p:nvSpPr>
          <p:cNvPr id="249" name="Google Shape;249;p51"/>
          <p:cNvSpPr/>
          <p:nvPr/>
        </p:nvSpPr>
        <p:spPr>
          <a:xfrm>
            <a:off x="1095375" y="4661000"/>
            <a:ext cx="7067700" cy="744300"/>
          </a:xfrm>
          <a:prstGeom prst="roundRect">
            <a:avLst>
              <a:gd name="adj" fmla="val 7143"/>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500" b="1">
                <a:solidFill>
                  <a:schemeClr val="dk1"/>
                </a:solidFill>
                <a:latin typeface="Times New Roman"/>
                <a:ea typeface="Times New Roman"/>
                <a:cs typeface="Times New Roman"/>
                <a:sym typeface="Times New Roman"/>
              </a:rPr>
              <a:t>Support teachers in monitoring and understanding</a:t>
            </a:r>
            <a:r>
              <a:rPr lang="en-US" sz="1500">
                <a:solidFill>
                  <a:schemeClr val="dk1"/>
                </a:solidFill>
                <a:latin typeface="Times New Roman"/>
                <a:ea typeface="Times New Roman"/>
                <a:cs typeface="Times New Roman"/>
                <a:sym typeface="Times New Roman"/>
              </a:rPr>
              <a:t> the small group </a:t>
            </a:r>
            <a:r>
              <a:rPr lang="en-US" sz="1500" b="1">
                <a:solidFill>
                  <a:schemeClr val="dk1"/>
                </a:solidFill>
                <a:latin typeface="Times New Roman"/>
                <a:ea typeface="Times New Roman"/>
                <a:cs typeface="Times New Roman"/>
                <a:sym typeface="Times New Roman"/>
              </a:rPr>
              <a:t>collaboration</a:t>
            </a:r>
            <a:r>
              <a:rPr lang="en-US" sz="1500">
                <a:solidFill>
                  <a:schemeClr val="dk1"/>
                </a:solidFill>
                <a:latin typeface="Times New Roman"/>
                <a:ea typeface="Times New Roman"/>
                <a:cs typeface="Times New Roman"/>
                <a:sym typeface="Times New Roman"/>
              </a:rPr>
              <a:t> in classroom settings</a:t>
            </a:r>
            <a:endParaRPr sz="1500">
              <a:solidFill>
                <a:schemeClr val="dk1"/>
              </a:solidFill>
              <a:latin typeface="Times New Roman"/>
              <a:ea typeface="Times New Roman"/>
              <a:cs typeface="Times New Roman"/>
              <a:sym typeface="Times New Roman"/>
            </a:endParaRPr>
          </a:p>
        </p:txBody>
      </p:sp>
      <p:pic>
        <p:nvPicPr>
          <p:cNvPr id="250" name="Google Shape;250;p51"/>
          <p:cNvPicPr preferRelativeResize="0"/>
          <p:nvPr/>
        </p:nvPicPr>
        <p:blipFill>
          <a:blip r:embed="rId5">
            <a:alphaModFix/>
          </a:blip>
          <a:stretch>
            <a:fillRect/>
          </a:stretch>
        </p:blipFill>
        <p:spPr>
          <a:xfrm>
            <a:off x="154000" y="6251425"/>
            <a:ext cx="1431375" cy="4922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4"/>
                                        </p:tgtEl>
                                        <p:attrNameLst>
                                          <p:attrName>style.visibility</p:attrName>
                                        </p:attrNameLst>
                                      </p:cBhvr>
                                      <p:to>
                                        <p:strVal val="visible"/>
                                      </p:to>
                                    </p:set>
                                    <p:animEffect transition="in" filter="fade">
                                      <p:cBhvr>
                                        <p:cTn id="7" dur="1000"/>
                                        <p:tgtEl>
                                          <p:spTgt spid="2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8"/>
                                        </p:tgtEl>
                                        <p:attrNameLst>
                                          <p:attrName>style.visibility</p:attrName>
                                        </p:attrNameLst>
                                      </p:cBhvr>
                                      <p:to>
                                        <p:strVal val="visible"/>
                                      </p:to>
                                    </p:set>
                                    <p:animEffect transition="in" filter="fade">
                                      <p:cBhvr>
                                        <p:cTn id="12" dur="1000"/>
                                        <p:tgtEl>
                                          <p:spTgt spid="248"/>
                                        </p:tgtEl>
                                      </p:cBhvr>
                                    </p:animEffect>
                                  </p:childTnLst>
                                </p:cTn>
                              </p:par>
                              <p:par>
                                <p:cTn id="13" presetID="10" presetClass="entr" presetSubtype="0" fill="hold" nodeType="withEffect">
                                  <p:stCondLst>
                                    <p:cond delay="0"/>
                                  </p:stCondLst>
                                  <p:childTnLst>
                                    <p:set>
                                      <p:cBhvr>
                                        <p:cTn id="14" dur="1" fill="hold">
                                          <p:stCondLst>
                                            <p:cond delay="0"/>
                                          </p:stCondLst>
                                        </p:cTn>
                                        <p:tgtEl>
                                          <p:spTgt spid="245"/>
                                        </p:tgtEl>
                                        <p:attrNameLst>
                                          <p:attrName>style.visibility</p:attrName>
                                        </p:attrNameLst>
                                      </p:cBhvr>
                                      <p:to>
                                        <p:strVal val="visible"/>
                                      </p:to>
                                    </p:set>
                                    <p:animEffect transition="in" filter="fade">
                                      <p:cBhvr>
                                        <p:cTn id="15" dur="1000"/>
                                        <p:tgtEl>
                                          <p:spTgt spid="24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46"/>
                                        </p:tgtEl>
                                        <p:attrNameLst>
                                          <p:attrName>style.visibility</p:attrName>
                                        </p:attrNameLst>
                                      </p:cBhvr>
                                      <p:to>
                                        <p:strVal val="visible"/>
                                      </p:to>
                                    </p:set>
                                    <p:animEffect transition="in" filter="fade">
                                      <p:cBhvr>
                                        <p:cTn id="20" dur="1000"/>
                                        <p:tgtEl>
                                          <p:spTgt spid="246"/>
                                        </p:tgtEl>
                                      </p:cBhvr>
                                    </p:animEffect>
                                  </p:childTnLst>
                                </p:cTn>
                              </p:par>
                              <p:par>
                                <p:cTn id="21" presetID="10" presetClass="entr" presetSubtype="0" fill="hold" nodeType="withEffect">
                                  <p:stCondLst>
                                    <p:cond delay="0"/>
                                  </p:stCondLst>
                                  <p:childTnLst>
                                    <p:set>
                                      <p:cBhvr>
                                        <p:cTn id="22" dur="1" fill="hold">
                                          <p:stCondLst>
                                            <p:cond delay="0"/>
                                          </p:stCondLst>
                                        </p:cTn>
                                        <p:tgtEl>
                                          <p:spTgt spid="247"/>
                                        </p:tgtEl>
                                        <p:attrNameLst>
                                          <p:attrName>style.visibility</p:attrName>
                                        </p:attrNameLst>
                                      </p:cBhvr>
                                      <p:to>
                                        <p:strVal val="visible"/>
                                      </p:to>
                                    </p:set>
                                    <p:animEffect transition="in" filter="fade">
                                      <p:cBhvr>
                                        <p:cTn id="23" dur="1000"/>
                                        <p:tgtEl>
                                          <p:spTgt spid="24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49"/>
                                        </p:tgtEl>
                                        <p:attrNameLst>
                                          <p:attrName>style.visibility</p:attrName>
                                        </p:attrNameLst>
                                      </p:cBhvr>
                                      <p:to>
                                        <p:strVal val="visible"/>
                                      </p:to>
                                    </p:set>
                                    <p:animEffect transition="in" filter="fade">
                                      <p:cBhvr>
                                        <p:cTn id="28" dur="1000"/>
                                        <p:tgtEl>
                                          <p:spTgt spid="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70"/>
          <p:cNvSpPr txBox="1">
            <a:spLocks noGrp="1"/>
          </p:cNvSpPr>
          <p:nvPr>
            <p:ph type="title"/>
          </p:nvPr>
        </p:nvSpPr>
        <p:spPr>
          <a:xfrm>
            <a:off x="683580" y="548675"/>
            <a:ext cx="8324100" cy="576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Teacher and AI together- the DREAM TEAM?</a:t>
            </a:r>
            <a:endParaRPr/>
          </a:p>
        </p:txBody>
      </p:sp>
      <p:pic>
        <p:nvPicPr>
          <p:cNvPr id="600" name="Google Shape;600;p70"/>
          <p:cNvPicPr preferRelativeResize="0"/>
          <p:nvPr/>
        </p:nvPicPr>
        <p:blipFill>
          <a:blip r:embed="rId3">
            <a:alphaModFix/>
          </a:blip>
          <a:stretch>
            <a:fillRect/>
          </a:stretch>
        </p:blipFill>
        <p:spPr>
          <a:xfrm>
            <a:off x="1003188" y="1760550"/>
            <a:ext cx="7137625" cy="476079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71"/>
          <p:cNvSpPr txBox="1">
            <a:spLocks noGrp="1"/>
          </p:cNvSpPr>
          <p:nvPr>
            <p:ph type="title" idx="4294967295"/>
          </p:nvPr>
        </p:nvSpPr>
        <p:spPr>
          <a:xfrm>
            <a:off x="794102" y="1866762"/>
            <a:ext cx="4591800" cy="1325700"/>
          </a:xfrm>
          <a:prstGeom prst="rect">
            <a:avLst/>
          </a:prstGeom>
          <a:noFill/>
          <a:ln>
            <a:noFill/>
          </a:ln>
        </p:spPr>
        <p:txBody>
          <a:bodyPr spcFirstLastPara="1" wrap="square" lIns="91425" tIns="45700" rIns="91425" bIns="45700" anchor="ctr" anchorCtr="0">
            <a:noAutofit/>
          </a:bodyPr>
          <a:lstStyle/>
          <a:p>
            <a:pPr marL="0" lvl="0" indent="0" algn="l" rtl="0">
              <a:lnSpc>
                <a:spcPct val="54000"/>
              </a:lnSpc>
              <a:spcBef>
                <a:spcPts val="0"/>
              </a:spcBef>
              <a:spcAft>
                <a:spcPts val="0"/>
              </a:spcAft>
              <a:buClr>
                <a:schemeClr val="dk1"/>
              </a:buClr>
              <a:buSzPts val="6300"/>
              <a:buFont typeface="Times New Roman"/>
              <a:buNone/>
            </a:pPr>
            <a:r>
              <a:rPr lang="en-US"/>
              <a:t>THANK YOU!</a:t>
            </a:r>
            <a:endParaRPr/>
          </a:p>
        </p:txBody>
      </p:sp>
      <p:sp>
        <p:nvSpPr>
          <p:cNvPr id="606" name="Google Shape;606;p71"/>
          <p:cNvSpPr txBox="1">
            <a:spLocks noGrp="1"/>
          </p:cNvSpPr>
          <p:nvPr>
            <p:ph type="subTitle" idx="4294967295"/>
          </p:nvPr>
        </p:nvSpPr>
        <p:spPr>
          <a:xfrm>
            <a:off x="808069" y="3486204"/>
            <a:ext cx="7182300" cy="167010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9B002B"/>
              </a:buClr>
              <a:buSzPts val="2000"/>
              <a:buFont typeface="Merriweather Sans"/>
              <a:buNone/>
            </a:pPr>
            <a:r>
              <a:rPr lang="en-US"/>
              <a:t>Pankaj Chejara 			Reet Kasepalu	</a:t>
            </a:r>
            <a:endParaRPr/>
          </a:p>
          <a:p>
            <a:pPr marL="0" marR="0" lvl="0" indent="0" algn="l" rtl="0">
              <a:lnSpc>
                <a:spcPct val="120000"/>
              </a:lnSpc>
              <a:spcBef>
                <a:spcPts val="1000"/>
              </a:spcBef>
              <a:spcAft>
                <a:spcPts val="0"/>
              </a:spcAft>
              <a:buClr>
                <a:srgbClr val="9B002B"/>
              </a:buClr>
              <a:buSzPts val="2000"/>
              <a:buFont typeface="Merriweather Sans"/>
              <a:buNone/>
            </a:pPr>
            <a:r>
              <a:rPr lang="en-US" u="sng">
                <a:solidFill>
                  <a:schemeClr val="hlink"/>
                </a:solidFill>
                <a:hlinkClick r:id="rId3"/>
              </a:rPr>
              <a:t>pankajch</a:t>
            </a:r>
            <a:r>
              <a:rPr lang="en-US" sz="2000" b="0" i="0" u="sng" strike="noStrike" cap="none">
                <a:solidFill>
                  <a:schemeClr val="hlink"/>
                </a:solidFill>
                <a:latin typeface="Times New Roman"/>
                <a:ea typeface="Times New Roman"/>
                <a:cs typeface="Times New Roman"/>
                <a:sym typeface="Times New Roman"/>
                <a:hlinkClick r:id="rId3"/>
              </a:rPr>
              <a:t>@tlu.ee</a:t>
            </a:r>
            <a:r>
              <a:rPr lang="en-US" sz="2000" b="0" i="0" u="none" strike="noStrike" cap="none">
                <a:solidFill>
                  <a:schemeClr val="dk1"/>
                </a:solidFill>
                <a:latin typeface="Times New Roman"/>
                <a:ea typeface="Times New Roman"/>
                <a:cs typeface="Times New Roman"/>
                <a:sym typeface="Times New Roman"/>
              </a:rPr>
              <a:t>			</a:t>
            </a:r>
            <a:r>
              <a:rPr lang="en-US" sz="2000" b="0" i="0" u="sng" strike="noStrike" cap="none">
                <a:solidFill>
                  <a:schemeClr val="hlink"/>
                </a:solidFill>
                <a:latin typeface="Times New Roman"/>
                <a:ea typeface="Times New Roman"/>
                <a:cs typeface="Times New Roman"/>
                <a:sym typeface="Times New Roman"/>
                <a:hlinkClick r:id="rId4"/>
              </a:rPr>
              <a:t>reetkase@tlu.ee</a:t>
            </a:r>
            <a:endParaRPr sz="2000" b="0" i="0" u="none" strike="noStrike" cap="none">
              <a:solidFill>
                <a:schemeClr val="dk1"/>
              </a:solidFill>
              <a:latin typeface="Times New Roman"/>
              <a:ea typeface="Times New Roman"/>
              <a:cs typeface="Times New Roman"/>
              <a:sym typeface="Times New Roman"/>
            </a:endParaRPr>
          </a:p>
          <a:p>
            <a:pPr marL="0" marR="0" lvl="0" indent="0" algn="l" rtl="0">
              <a:lnSpc>
                <a:spcPct val="120000"/>
              </a:lnSpc>
              <a:spcBef>
                <a:spcPts val="1000"/>
              </a:spcBef>
              <a:spcAft>
                <a:spcPts val="0"/>
              </a:spcAft>
              <a:buClr>
                <a:srgbClr val="9B002B"/>
              </a:buClr>
              <a:buSzPts val="2000"/>
              <a:buFont typeface="Merriweather Sans"/>
              <a:buNone/>
            </a:pPr>
            <a:endParaRP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72"/>
          <p:cNvSpPr txBox="1">
            <a:spLocks noGrp="1"/>
          </p:cNvSpPr>
          <p:nvPr>
            <p:ph type="title"/>
          </p:nvPr>
        </p:nvSpPr>
        <p:spPr>
          <a:xfrm>
            <a:off x="683580" y="548675"/>
            <a:ext cx="8374800" cy="576000"/>
          </a:xfrm>
          <a:prstGeom prst="rect">
            <a:avLst/>
          </a:prstGeom>
          <a:noFill/>
          <a:ln>
            <a:noFill/>
          </a:ln>
        </p:spPr>
        <p:txBody>
          <a:bodyPr spcFirstLastPara="1" wrap="square" lIns="0" tIns="0" rIns="0" bIns="0" anchor="t" anchorCtr="0">
            <a:noAutofit/>
          </a:bodyPr>
          <a:lstStyle/>
          <a:p>
            <a:pPr marL="0" marR="0" lvl="0" indent="0" algn="l" rtl="0">
              <a:lnSpc>
                <a:spcPct val="75000"/>
              </a:lnSpc>
              <a:spcBef>
                <a:spcPts val="0"/>
              </a:spcBef>
              <a:spcAft>
                <a:spcPts val="0"/>
              </a:spcAft>
              <a:buNone/>
            </a:pPr>
            <a:r>
              <a:rPr lang="en-US"/>
              <a:t>References</a:t>
            </a:r>
            <a:endParaRPr sz="4800" i="1" u="none" strike="noStrike" cap="none">
              <a:solidFill>
                <a:srgbClr val="B20533"/>
              </a:solidFill>
            </a:endParaRPr>
          </a:p>
        </p:txBody>
      </p:sp>
      <p:sp>
        <p:nvSpPr>
          <p:cNvPr id="612" name="Google Shape;612;p72"/>
          <p:cNvSpPr txBox="1"/>
          <p:nvPr/>
        </p:nvSpPr>
        <p:spPr>
          <a:xfrm>
            <a:off x="682250" y="1036675"/>
            <a:ext cx="7850400" cy="4947000"/>
          </a:xfrm>
          <a:prstGeom prst="rect">
            <a:avLst/>
          </a:prstGeom>
          <a:noFill/>
          <a:ln>
            <a:noFill/>
          </a:ln>
        </p:spPr>
        <p:txBody>
          <a:bodyPr spcFirstLastPara="1" wrap="square" lIns="91425" tIns="91425" rIns="91425" bIns="91425" anchor="t" anchorCtr="0">
            <a:noAutofit/>
          </a:bodyPr>
          <a:lstStyle/>
          <a:p>
            <a:pPr marL="457200" lvl="0" indent="-273050" algn="l" rtl="0">
              <a:lnSpc>
                <a:spcPct val="115000"/>
              </a:lnSpc>
              <a:spcBef>
                <a:spcPts val="1200"/>
              </a:spcBef>
              <a:spcAft>
                <a:spcPts val="0"/>
              </a:spcAft>
              <a:buClr>
                <a:srgbClr val="000000"/>
              </a:buClr>
              <a:buSzPts val="700"/>
              <a:buFont typeface="Times New Roman"/>
              <a:buAutoNum type="arabicPeriod"/>
            </a:pPr>
            <a:r>
              <a:rPr lang="en-US" sz="700">
                <a:solidFill>
                  <a:srgbClr val="000000"/>
                </a:solidFill>
                <a:latin typeface="Times New Roman"/>
                <a:ea typeface="Times New Roman"/>
                <a:cs typeface="Times New Roman"/>
                <a:sym typeface="Times New Roman"/>
              </a:rPr>
              <a:t>Voogt, J., &amp; Roblin, N. P. (2012). A comparative analysis of international frameworks for 21st century competences: Implications for national curriculum policies. </a:t>
            </a:r>
            <a:r>
              <a:rPr lang="en-US" sz="700" i="1">
                <a:solidFill>
                  <a:srgbClr val="000000"/>
                </a:solidFill>
                <a:latin typeface="Times New Roman"/>
                <a:ea typeface="Times New Roman"/>
                <a:cs typeface="Times New Roman"/>
                <a:sym typeface="Times New Roman"/>
              </a:rPr>
              <a:t>Journal of Curriculum Studies</a:t>
            </a:r>
            <a:r>
              <a:rPr lang="en-US" sz="700">
                <a:solidFill>
                  <a:srgbClr val="000000"/>
                </a:solidFill>
                <a:latin typeface="Times New Roman"/>
                <a:ea typeface="Times New Roman"/>
                <a:cs typeface="Times New Roman"/>
                <a:sym typeface="Times New Roman"/>
              </a:rPr>
              <a:t>, </a:t>
            </a:r>
            <a:r>
              <a:rPr lang="en-US" sz="700" i="1">
                <a:solidFill>
                  <a:srgbClr val="000000"/>
                </a:solidFill>
                <a:latin typeface="Times New Roman"/>
                <a:ea typeface="Times New Roman"/>
                <a:cs typeface="Times New Roman"/>
                <a:sym typeface="Times New Roman"/>
              </a:rPr>
              <a:t>44</a:t>
            </a:r>
            <a:r>
              <a:rPr lang="en-US" sz="700">
                <a:solidFill>
                  <a:srgbClr val="000000"/>
                </a:solidFill>
                <a:latin typeface="Times New Roman"/>
                <a:ea typeface="Times New Roman"/>
                <a:cs typeface="Times New Roman"/>
                <a:sym typeface="Times New Roman"/>
              </a:rPr>
              <a:t>(3), 299–321. https://doi.org/10.1080/00220272.2012.668938</a:t>
            </a:r>
            <a:endParaRPr sz="700">
              <a:solidFill>
                <a:srgbClr val="000000"/>
              </a:solidFill>
              <a:latin typeface="Times New Roman"/>
              <a:ea typeface="Times New Roman"/>
              <a:cs typeface="Times New Roman"/>
              <a:sym typeface="Times New Roman"/>
            </a:endParaRPr>
          </a:p>
          <a:p>
            <a:pPr marL="457200" lvl="0" indent="-273050" algn="l" rtl="0">
              <a:lnSpc>
                <a:spcPct val="115000"/>
              </a:lnSpc>
              <a:spcBef>
                <a:spcPts val="0"/>
              </a:spcBef>
              <a:spcAft>
                <a:spcPts val="0"/>
              </a:spcAft>
              <a:buClr>
                <a:srgbClr val="000000"/>
              </a:buClr>
              <a:buSzPts val="700"/>
              <a:buFont typeface="Times New Roman"/>
              <a:buAutoNum type="arabicPeriod"/>
            </a:pPr>
            <a:r>
              <a:rPr lang="en-US" sz="700">
                <a:solidFill>
                  <a:srgbClr val="000000"/>
                </a:solidFill>
                <a:latin typeface="Times New Roman"/>
                <a:ea typeface="Times New Roman"/>
                <a:cs typeface="Times New Roman"/>
                <a:sym typeface="Times New Roman"/>
              </a:rPr>
              <a:t>Ananiadou, K. &amp; M. Claro (2009). 21st Century Skills and Competences for New Millennium Learners in  OECD Countries. OECD Education Working Papers, No. 41, OECD Publishing, Paris</a:t>
            </a:r>
            <a:endParaRPr sz="700">
              <a:solidFill>
                <a:srgbClr val="000000"/>
              </a:solidFill>
              <a:latin typeface="Times New Roman"/>
              <a:ea typeface="Times New Roman"/>
              <a:cs typeface="Times New Roman"/>
              <a:sym typeface="Times New Roman"/>
            </a:endParaRPr>
          </a:p>
          <a:p>
            <a:pPr marL="457200" lvl="0" indent="-273050" algn="l" rtl="0">
              <a:lnSpc>
                <a:spcPct val="115000"/>
              </a:lnSpc>
              <a:spcBef>
                <a:spcPts val="0"/>
              </a:spcBef>
              <a:spcAft>
                <a:spcPts val="0"/>
              </a:spcAft>
              <a:buClr>
                <a:srgbClr val="000000"/>
              </a:buClr>
              <a:buSzPts val="700"/>
              <a:buFont typeface="Times New Roman"/>
              <a:buAutoNum type="arabicPeriod"/>
            </a:pPr>
            <a:r>
              <a:rPr lang="en-US" sz="700">
                <a:solidFill>
                  <a:srgbClr val="000000"/>
                </a:solidFill>
                <a:latin typeface="Times New Roman"/>
                <a:ea typeface="Times New Roman"/>
                <a:cs typeface="Times New Roman"/>
                <a:sym typeface="Times New Roman"/>
              </a:rPr>
              <a:t>Laal, M., &amp; Ghodsi, S. M. (2012). Benefits of collaborative learning. </a:t>
            </a:r>
            <a:r>
              <a:rPr lang="en-US" sz="700" i="1">
                <a:solidFill>
                  <a:srgbClr val="000000"/>
                </a:solidFill>
                <a:latin typeface="Times New Roman"/>
                <a:ea typeface="Times New Roman"/>
                <a:cs typeface="Times New Roman"/>
                <a:sym typeface="Times New Roman"/>
              </a:rPr>
              <a:t>Procedia - Social and Behavioral Sciences</a:t>
            </a:r>
            <a:r>
              <a:rPr lang="en-US" sz="700">
                <a:solidFill>
                  <a:srgbClr val="000000"/>
                </a:solidFill>
                <a:latin typeface="Times New Roman"/>
                <a:ea typeface="Times New Roman"/>
                <a:cs typeface="Times New Roman"/>
                <a:sym typeface="Times New Roman"/>
              </a:rPr>
              <a:t>, </a:t>
            </a:r>
            <a:r>
              <a:rPr lang="en-US" sz="700" i="1">
                <a:solidFill>
                  <a:srgbClr val="000000"/>
                </a:solidFill>
                <a:latin typeface="Times New Roman"/>
                <a:ea typeface="Times New Roman"/>
                <a:cs typeface="Times New Roman"/>
                <a:sym typeface="Times New Roman"/>
              </a:rPr>
              <a:t>31</a:t>
            </a:r>
            <a:r>
              <a:rPr lang="en-US" sz="700">
                <a:solidFill>
                  <a:srgbClr val="000000"/>
                </a:solidFill>
                <a:latin typeface="Times New Roman"/>
                <a:ea typeface="Times New Roman"/>
                <a:cs typeface="Times New Roman"/>
                <a:sym typeface="Times New Roman"/>
              </a:rPr>
              <a:t>(2011), 486–490. </a:t>
            </a:r>
            <a:r>
              <a:rPr lang="en-US" sz="700" u="sng">
                <a:solidFill>
                  <a:srgbClr val="CCCCFF"/>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https://doi.org/10.1016/j.sbspro.2011.12.091</a:t>
            </a:r>
            <a:endParaRPr sz="700">
              <a:solidFill>
                <a:srgbClr val="000000"/>
              </a:solidFill>
              <a:latin typeface="Times New Roman"/>
              <a:ea typeface="Times New Roman"/>
              <a:cs typeface="Times New Roman"/>
              <a:sym typeface="Times New Roman"/>
            </a:endParaRPr>
          </a:p>
          <a:p>
            <a:pPr marL="457200" lvl="0" indent="-273050" algn="l" rtl="0">
              <a:lnSpc>
                <a:spcPct val="115000"/>
              </a:lnSpc>
              <a:spcBef>
                <a:spcPts val="0"/>
              </a:spcBef>
              <a:spcAft>
                <a:spcPts val="0"/>
              </a:spcAft>
              <a:buClr>
                <a:srgbClr val="000000"/>
              </a:buClr>
              <a:buSzPts val="700"/>
              <a:buFont typeface="Times New Roman"/>
              <a:buAutoNum type="arabicPeriod"/>
            </a:pPr>
            <a:r>
              <a:rPr lang="en-US" sz="700">
                <a:solidFill>
                  <a:srgbClr val="000000"/>
                </a:solidFill>
                <a:latin typeface="Times New Roman"/>
                <a:ea typeface="Times New Roman"/>
                <a:cs typeface="Times New Roman"/>
                <a:sym typeface="Times New Roman"/>
              </a:rPr>
              <a:t>Stover, S., &amp; Holland, C. (2018). Student Resistance to Collaborative Learning. International Journal for the Scholarship of Teaching and Learning, 12(2). </a:t>
            </a:r>
            <a:r>
              <a:rPr lang="en-US" sz="700" u="sng">
                <a:solidFill>
                  <a:srgbClr val="CCCCFF"/>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https://doi.org/10.20429/ijsotl.2018.120208</a:t>
            </a:r>
            <a:endParaRPr sz="700">
              <a:solidFill>
                <a:srgbClr val="000000"/>
              </a:solidFill>
              <a:latin typeface="Times New Roman"/>
              <a:ea typeface="Times New Roman"/>
              <a:cs typeface="Times New Roman"/>
              <a:sym typeface="Times New Roman"/>
            </a:endParaRPr>
          </a:p>
          <a:p>
            <a:pPr marL="457200" lvl="0" indent="-273050" algn="l" rtl="0">
              <a:lnSpc>
                <a:spcPct val="115000"/>
              </a:lnSpc>
              <a:spcBef>
                <a:spcPts val="0"/>
              </a:spcBef>
              <a:spcAft>
                <a:spcPts val="0"/>
              </a:spcAft>
              <a:buClr>
                <a:srgbClr val="000000"/>
              </a:buClr>
              <a:buSzPts val="700"/>
              <a:buFont typeface="Times New Roman"/>
              <a:buAutoNum type="arabicPeriod"/>
            </a:pPr>
            <a:r>
              <a:rPr lang="en-US" sz="700">
                <a:solidFill>
                  <a:srgbClr val="000000"/>
                </a:solidFill>
                <a:latin typeface="Times New Roman"/>
                <a:ea typeface="Times New Roman"/>
                <a:cs typeface="Times New Roman"/>
                <a:sym typeface="Times New Roman"/>
              </a:rPr>
              <a:t>Stahl, G. (2006). Group Cognition: Computer Support for Building Collaborative Knowledge. Cambridge, USA: MIT Press</a:t>
            </a:r>
            <a:endParaRPr sz="700">
              <a:solidFill>
                <a:srgbClr val="000000"/>
              </a:solidFill>
              <a:latin typeface="Times New Roman"/>
              <a:ea typeface="Times New Roman"/>
              <a:cs typeface="Times New Roman"/>
              <a:sym typeface="Times New Roman"/>
            </a:endParaRPr>
          </a:p>
          <a:p>
            <a:pPr marL="457200" lvl="0" indent="-273050" algn="l" rtl="0">
              <a:lnSpc>
                <a:spcPct val="115000"/>
              </a:lnSpc>
              <a:spcBef>
                <a:spcPts val="0"/>
              </a:spcBef>
              <a:spcAft>
                <a:spcPts val="0"/>
              </a:spcAft>
              <a:buClr>
                <a:srgbClr val="000000"/>
              </a:buClr>
              <a:buSzPts val="700"/>
              <a:buFont typeface="Times New Roman"/>
              <a:buAutoNum type="arabicPeriod"/>
            </a:pPr>
            <a:r>
              <a:rPr lang="en-US" sz="700">
                <a:solidFill>
                  <a:srgbClr val="000000"/>
                </a:solidFill>
                <a:latin typeface="Times New Roman"/>
                <a:ea typeface="Times New Roman"/>
                <a:cs typeface="Times New Roman"/>
                <a:sym typeface="Times New Roman"/>
              </a:rPr>
              <a:t>Chua, Y. H. V., Dauwels, J., &amp; Tan, S. C. (2019). Technologies for automated analysis of co-located, real-life, physical learning spaces. </a:t>
            </a:r>
            <a:r>
              <a:rPr lang="en-US" sz="700" i="1">
                <a:solidFill>
                  <a:srgbClr val="000000"/>
                </a:solidFill>
                <a:latin typeface="Times New Roman"/>
                <a:ea typeface="Times New Roman"/>
                <a:cs typeface="Times New Roman"/>
                <a:sym typeface="Times New Roman"/>
              </a:rPr>
              <a:t>LAK19 Proceedings of the 9th International Conference on Learning Analytics &amp; Knowledge</a:t>
            </a:r>
            <a:r>
              <a:rPr lang="en-US" sz="700">
                <a:solidFill>
                  <a:srgbClr val="000000"/>
                </a:solidFill>
                <a:latin typeface="Times New Roman"/>
                <a:ea typeface="Times New Roman"/>
                <a:cs typeface="Times New Roman"/>
                <a:sym typeface="Times New Roman"/>
              </a:rPr>
              <a:t>, 11–20. https://doi.org/10.1145/3303772.3303811</a:t>
            </a:r>
            <a:endParaRPr sz="700">
              <a:solidFill>
                <a:srgbClr val="000000"/>
              </a:solidFill>
              <a:latin typeface="Times New Roman"/>
              <a:ea typeface="Times New Roman"/>
              <a:cs typeface="Times New Roman"/>
              <a:sym typeface="Times New Roman"/>
            </a:endParaRPr>
          </a:p>
          <a:p>
            <a:pPr marL="457200" lvl="0" indent="-273050" algn="l" rtl="0">
              <a:lnSpc>
                <a:spcPct val="115000"/>
              </a:lnSpc>
              <a:spcBef>
                <a:spcPts val="0"/>
              </a:spcBef>
              <a:spcAft>
                <a:spcPts val="0"/>
              </a:spcAft>
              <a:buClr>
                <a:srgbClr val="000000"/>
              </a:buClr>
              <a:buSzPts val="700"/>
              <a:buFont typeface="Times New Roman"/>
              <a:buAutoNum type="arabicPeriod"/>
            </a:pPr>
            <a:r>
              <a:rPr lang="en-US" sz="700">
                <a:solidFill>
                  <a:srgbClr val="000000"/>
                </a:solidFill>
                <a:latin typeface="Times New Roman"/>
                <a:ea typeface="Times New Roman"/>
                <a:cs typeface="Times New Roman"/>
                <a:sym typeface="Times New Roman"/>
              </a:rPr>
              <a:t>Ochoa, X. (2017). Multimodal Learning Analytics. </a:t>
            </a:r>
            <a:r>
              <a:rPr lang="en-US" sz="700" i="1">
                <a:solidFill>
                  <a:srgbClr val="000000"/>
                </a:solidFill>
                <a:latin typeface="Times New Roman"/>
                <a:ea typeface="Times New Roman"/>
                <a:cs typeface="Times New Roman"/>
                <a:sym typeface="Times New Roman"/>
              </a:rPr>
              <a:t>Handbook of Learning Analytics</a:t>
            </a:r>
            <a:r>
              <a:rPr lang="en-US" sz="700">
                <a:solidFill>
                  <a:srgbClr val="000000"/>
                </a:solidFill>
                <a:latin typeface="Times New Roman"/>
                <a:ea typeface="Times New Roman"/>
                <a:cs typeface="Times New Roman"/>
                <a:sym typeface="Times New Roman"/>
              </a:rPr>
              <a:t>, 129–141. https://doi.org/10.18608/hla17.011</a:t>
            </a:r>
            <a:endParaRPr sz="700">
              <a:solidFill>
                <a:srgbClr val="000000"/>
              </a:solidFill>
              <a:latin typeface="Times New Roman"/>
              <a:ea typeface="Times New Roman"/>
              <a:cs typeface="Times New Roman"/>
              <a:sym typeface="Times New Roman"/>
            </a:endParaRPr>
          </a:p>
          <a:p>
            <a:pPr marL="457200" lvl="0" indent="-273050" algn="l" rtl="0">
              <a:lnSpc>
                <a:spcPct val="115000"/>
              </a:lnSpc>
              <a:spcBef>
                <a:spcPts val="0"/>
              </a:spcBef>
              <a:spcAft>
                <a:spcPts val="0"/>
              </a:spcAft>
              <a:buClr>
                <a:srgbClr val="000000"/>
              </a:buClr>
              <a:buSzPts val="700"/>
              <a:buFont typeface="Times New Roman"/>
              <a:buAutoNum type="arabicPeriod"/>
            </a:pPr>
            <a:r>
              <a:rPr lang="en-US" sz="700">
                <a:solidFill>
                  <a:srgbClr val="000000"/>
                </a:solidFill>
                <a:latin typeface="Times New Roman"/>
                <a:ea typeface="Times New Roman"/>
                <a:cs typeface="Times New Roman"/>
                <a:sym typeface="Times New Roman"/>
              </a:rPr>
              <a:t>Dillenbourg P. (1999) What do you mean by collaborative leraning?. In P. </a:t>
            </a:r>
            <a:r>
              <a:rPr lang="en-US" sz="700" i="1">
                <a:solidFill>
                  <a:srgbClr val="000000"/>
                </a:solidFill>
                <a:latin typeface="Times New Roman"/>
                <a:ea typeface="Times New Roman"/>
                <a:cs typeface="Times New Roman"/>
                <a:sym typeface="Times New Roman"/>
              </a:rPr>
              <a:t>Dillenbourg</a:t>
            </a:r>
            <a:r>
              <a:rPr lang="en-US" sz="700">
                <a:solidFill>
                  <a:srgbClr val="000000"/>
                </a:solidFill>
                <a:latin typeface="Times New Roman"/>
                <a:ea typeface="Times New Roman"/>
                <a:cs typeface="Times New Roman"/>
                <a:sym typeface="Times New Roman"/>
              </a:rPr>
              <a:t> (Ed). </a:t>
            </a:r>
            <a:r>
              <a:rPr lang="en-US" sz="700" i="1">
                <a:solidFill>
                  <a:srgbClr val="000000"/>
                </a:solidFill>
                <a:latin typeface="Times New Roman"/>
                <a:ea typeface="Times New Roman"/>
                <a:cs typeface="Times New Roman"/>
                <a:sym typeface="Times New Roman"/>
              </a:rPr>
              <a:t>Collaborative</a:t>
            </a:r>
            <a:r>
              <a:rPr lang="en-US" sz="700">
                <a:solidFill>
                  <a:srgbClr val="000000"/>
                </a:solidFill>
                <a:latin typeface="Times New Roman"/>
                <a:ea typeface="Times New Roman"/>
                <a:cs typeface="Times New Roman"/>
                <a:sym typeface="Times New Roman"/>
              </a:rPr>
              <a:t>-</a:t>
            </a:r>
            <a:r>
              <a:rPr lang="en-US" sz="700" i="1">
                <a:solidFill>
                  <a:srgbClr val="000000"/>
                </a:solidFill>
                <a:latin typeface="Times New Roman"/>
                <a:ea typeface="Times New Roman"/>
                <a:cs typeface="Times New Roman"/>
                <a:sym typeface="Times New Roman"/>
              </a:rPr>
              <a:t>learning</a:t>
            </a:r>
            <a:r>
              <a:rPr lang="en-US" sz="700">
                <a:solidFill>
                  <a:srgbClr val="000000"/>
                </a:solidFill>
                <a:latin typeface="Times New Roman"/>
                <a:ea typeface="Times New Roman"/>
                <a:cs typeface="Times New Roman"/>
                <a:sym typeface="Times New Roman"/>
              </a:rPr>
              <a:t>: Cognitive and Computational Approaches.</a:t>
            </a:r>
            <a:endParaRPr sz="700">
              <a:solidFill>
                <a:srgbClr val="000000"/>
              </a:solidFill>
              <a:latin typeface="Times New Roman"/>
              <a:ea typeface="Times New Roman"/>
              <a:cs typeface="Times New Roman"/>
              <a:sym typeface="Times New Roman"/>
            </a:endParaRPr>
          </a:p>
          <a:p>
            <a:pPr marL="457200" lvl="0" indent="-273050" algn="l" rtl="0">
              <a:lnSpc>
                <a:spcPct val="115000"/>
              </a:lnSpc>
              <a:spcBef>
                <a:spcPts val="0"/>
              </a:spcBef>
              <a:spcAft>
                <a:spcPts val="0"/>
              </a:spcAft>
              <a:buClr>
                <a:srgbClr val="000000"/>
              </a:buClr>
              <a:buSzPts val="700"/>
              <a:buFont typeface="Times New Roman"/>
              <a:buAutoNum type="arabicPeriod"/>
            </a:pPr>
            <a:r>
              <a:rPr lang="en-US" sz="700">
                <a:solidFill>
                  <a:srgbClr val="000000"/>
                </a:solidFill>
                <a:latin typeface="Times New Roman"/>
                <a:ea typeface="Times New Roman"/>
                <a:cs typeface="Times New Roman"/>
                <a:sym typeface="Times New Roman"/>
              </a:rPr>
              <a:t>Freedman, D. H. (2010). Why scientific studies are so often wrong: The streetlight effect. Discover Magazine, 26.Retrieved from http://discovermagazine.com/2010/jul-aug/29-why-scientific-studies-often-wrong-streetlight-effect</a:t>
            </a:r>
            <a:endParaRPr sz="700">
              <a:solidFill>
                <a:srgbClr val="000000"/>
              </a:solidFill>
              <a:latin typeface="Times New Roman"/>
              <a:ea typeface="Times New Roman"/>
              <a:cs typeface="Times New Roman"/>
              <a:sym typeface="Times New Roman"/>
            </a:endParaRPr>
          </a:p>
          <a:p>
            <a:pPr marL="457200" lvl="0" indent="-273050" algn="l" rtl="0">
              <a:lnSpc>
                <a:spcPct val="115000"/>
              </a:lnSpc>
              <a:spcBef>
                <a:spcPts val="0"/>
              </a:spcBef>
              <a:spcAft>
                <a:spcPts val="0"/>
              </a:spcAft>
              <a:buSzPts val="700"/>
              <a:buFont typeface="Times New Roman"/>
              <a:buAutoNum type="arabicPeriod"/>
            </a:pPr>
            <a:r>
              <a:rPr lang="en-US" sz="700">
                <a:solidFill>
                  <a:srgbClr val="000000"/>
                </a:solidFill>
                <a:latin typeface="Times New Roman"/>
                <a:ea typeface="Times New Roman"/>
                <a:cs typeface="Times New Roman"/>
                <a:sym typeface="Times New Roman"/>
              </a:rPr>
              <a:t>DiMicco, J. M., Pandolfo, A., Bender, W. (2004). Influencing group participation with a shared display. Proceedings of the 2004 ACM Conference on Computer Supported Cooperative Work - CSCW 04, 614.</a:t>
            </a:r>
            <a:r>
              <a:rPr lang="en-US" sz="700">
                <a:solidFill>
                  <a:srgbClr val="000000"/>
                </a:solidFill>
                <a:uFill>
                  <a:noFill/>
                </a:uFill>
                <a:latin typeface="Times New Roman"/>
                <a:ea typeface="Times New Roman"/>
                <a:cs typeface="Times New Roman"/>
                <a:sym typeface="Times New Roman"/>
                <a:hlinkClick r:id="rId5">
                  <a:extLst>
                    <a:ext uri="{A12FA001-AC4F-418D-AE19-62706E023703}">
                      <ahyp:hlinkClr xmlns:ahyp="http://schemas.microsoft.com/office/drawing/2018/hyperlinkcolor" val="tx"/>
                    </a:ext>
                  </a:extLst>
                </a:hlinkClick>
              </a:rPr>
              <a:t> </a:t>
            </a:r>
            <a:r>
              <a:rPr lang="en-US" sz="700" u="sng">
                <a:solidFill>
                  <a:srgbClr val="CCCCFF"/>
                </a:solidFill>
                <a:latin typeface="Times New Roman"/>
                <a:ea typeface="Times New Roman"/>
                <a:cs typeface="Times New Roman"/>
                <a:sym typeface="Times New Roman"/>
                <a:hlinkClick r:id="rId5">
                  <a:extLst>
                    <a:ext uri="{A12FA001-AC4F-418D-AE19-62706E023703}">
                      <ahyp:hlinkClr xmlns:ahyp="http://schemas.microsoft.com/office/drawing/2018/hyperlinkcolor" val="tx"/>
                    </a:ext>
                  </a:extLst>
                </a:hlinkClick>
              </a:rPr>
              <a:t>https://doi.org/10.1145/1031607.1031713</a:t>
            </a:r>
            <a:endParaRPr sz="700" u="sng">
              <a:solidFill>
                <a:srgbClr val="CCCCFF"/>
              </a:solidFill>
              <a:latin typeface="Times New Roman"/>
              <a:ea typeface="Times New Roman"/>
              <a:cs typeface="Times New Roman"/>
              <a:sym typeface="Times New Roman"/>
            </a:endParaRPr>
          </a:p>
          <a:p>
            <a:pPr marL="457200" lvl="0" indent="-273050" algn="l" rtl="0">
              <a:lnSpc>
                <a:spcPct val="115000"/>
              </a:lnSpc>
              <a:spcBef>
                <a:spcPts val="0"/>
              </a:spcBef>
              <a:spcAft>
                <a:spcPts val="0"/>
              </a:spcAft>
              <a:buClr>
                <a:srgbClr val="000000"/>
              </a:buClr>
              <a:buSzPts val="700"/>
              <a:buFont typeface="Times New Roman"/>
              <a:buAutoNum type="arabicPeriod"/>
            </a:pPr>
            <a:r>
              <a:rPr lang="en-US" sz="700">
                <a:solidFill>
                  <a:srgbClr val="000000"/>
                </a:solidFill>
                <a:latin typeface="Times New Roman"/>
                <a:ea typeface="Times New Roman"/>
                <a:cs typeface="Times New Roman"/>
                <a:sym typeface="Times New Roman"/>
              </a:rPr>
              <a:t>Kulyk, O., Wang, J., Terken, J. (2006). Real-time feedback on nonverbal behaviour to enhance social dynamics in small group meetings. Lecture Notes in Computer Science (Including Subseries Lecture Notes in Artificial Intelligence and Lecture Notes in Bioinformatics), 3869 LNCS, 150161.</a:t>
            </a:r>
            <a:endParaRPr sz="700">
              <a:solidFill>
                <a:srgbClr val="000000"/>
              </a:solidFill>
              <a:latin typeface="Times New Roman"/>
              <a:ea typeface="Times New Roman"/>
              <a:cs typeface="Times New Roman"/>
              <a:sym typeface="Times New Roman"/>
            </a:endParaRPr>
          </a:p>
          <a:p>
            <a:pPr marL="457200" lvl="0" indent="-273050" algn="l" rtl="0">
              <a:lnSpc>
                <a:spcPct val="115000"/>
              </a:lnSpc>
              <a:spcBef>
                <a:spcPts val="0"/>
              </a:spcBef>
              <a:spcAft>
                <a:spcPts val="0"/>
              </a:spcAft>
              <a:buClr>
                <a:srgbClr val="000000"/>
              </a:buClr>
              <a:buSzPts val="700"/>
              <a:buFont typeface="Times New Roman"/>
              <a:buAutoNum type="arabicPeriod"/>
            </a:pPr>
            <a:r>
              <a:rPr lang="en-US" sz="700">
                <a:solidFill>
                  <a:srgbClr val="000000"/>
                </a:solidFill>
                <a:latin typeface="Times New Roman"/>
                <a:ea typeface="Times New Roman"/>
                <a:cs typeface="Times New Roman"/>
                <a:sym typeface="Times New Roman"/>
              </a:rPr>
              <a:t>Bergstrom, T., Karahalios, K. (2007). Conversation Clock: Visualizing audio pat-terns in co-located groups. Proceedings of the Annual Hawaii International Con-ference on System Sciences, 19. https://doi.org/10.1109/HICSS.2007.151</a:t>
            </a:r>
            <a:endParaRPr sz="700">
              <a:solidFill>
                <a:srgbClr val="000000"/>
              </a:solidFill>
              <a:latin typeface="Times New Roman"/>
              <a:ea typeface="Times New Roman"/>
              <a:cs typeface="Times New Roman"/>
              <a:sym typeface="Times New Roman"/>
            </a:endParaRPr>
          </a:p>
          <a:p>
            <a:pPr marL="457200" lvl="0" indent="-273050" algn="l" rtl="0">
              <a:lnSpc>
                <a:spcPct val="115000"/>
              </a:lnSpc>
              <a:spcBef>
                <a:spcPts val="0"/>
              </a:spcBef>
              <a:spcAft>
                <a:spcPts val="0"/>
              </a:spcAft>
              <a:buSzPts val="700"/>
              <a:buFont typeface="Times New Roman"/>
              <a:buAutoNum type="arabicPeriod"/>
            </a:pPr>
            <a:r>
              <a:rPr lang="en-US" sz="700">
                <a:solidFill>
                  <a:srgbClr val="000000"/>
                </a:solidFill>
                <a:latin typeface="Times New Roman"/>
                <a:ea typeface="Times New Roman"/>
                <a:cs typeface="Times New Roman"/>
                <a:sym typeface="Times New Roman"/>
              </a:rPr>
              <a:t>Spikol, D., Ruffaldi, E., Landolfi, L., Cukurova, M. (2017). Estimation of Success in Collaborative Learning Based on Multimodal Learning Analytics Features. In Proceedings - IEEE 17th International Conference on Advanced Learning Technologies, ICALT 2017 (pp. 269273).</a:t>
            </a:r>
            <a:r>
              <a:rPr lang="en-US" sz="700">
                <a:solidFill>
                  <a:srgbClr val="000000"/>
                </a:solidFill>
                <a:uFill>
                  <a:noFill/>
                </a:uFill>
                <a:latin typeface="Times New Roman"/>
                <a:ea typeface="Times New Roman"/>
                <a:cs typeface="Times New Roman"/>
                <a:sym typeface="Times New Roman"/>
                <a:hlinkClick r:id="rId6">
                  <a:extLst>
                    <a:ext uri="{A12FA001-AC4F-418D-AE19-62706E023703}">
                      <ahyp:hlinkClr xmlns:ahyp="http://schemas.microsoft.com/office/drawing/2018/hyperlinkcolor" val="tx"/>
                    </a:ext>
                  </a:extLst>
                </a:hlinkClick>
              </a:rPr>
              <a:t> </a:t>
            </a:r>
            <a:r>
              <a:rPr lang="en-US" sz="700" u="sng">
                <a:solidFill>
                  <a:srgbClr val="CCCCFF"/>
                </a:solidFill>
                <a:latin typeface="Times New Roman"/>
                <a:ea typeface="Times New Roman"/>
                <a:cs typeface="Times New Roman"/>
                <a:sym typeface="Times New Roman"/>
                <a:hlinkClick r:id="rId6">
                  <a:extLst>
                    <a:ext uri="{A12FA001-AC4F-418D-AE19-62706E023703}">
                      <ahyp:hlinkClr xmlns:ahyp="http://schemas.microsoft.com/office/drawing/2018/hyperlinkcolor" val="tx"/>
                    </a:ext>
                  </a:extLst>
                </a:hlinkClick>
              </a:rPr>
              <a:t>https://doi.org/10.1109/ICALT.2017.122</a:t>
            </a:r>
            <a:endParaRPr sz="700" u="sng">
              <a:solidFill>
                <a:srgbClr val="CCCCFF"/>
              </a:solidFill>
              <a:latin typeface="Times New Roman"/>
              <a:ea typeface="Times New Roman"/>
              <a:cs typeface="Times New Roman"/>
              <a:sym typeface="Times New Roman"/>
            </a:endParaRPr>
          </a:p>
          <a:p>
            <a:pPr marL="457200" lvl="0" indent="-273050" algn="l" rtl="0">
              <a:lnSpc>
                <a:spcPct val="115000"/>
              </a:lnSpc>
              <a:spcBef>
                <a:spcPts val="0"/>
              </a:spcBef>
              <a:spcAft>
                <a:spcPts val="0"/>
              </a:spcAft>
              <a:buSzPts val="700"/>
              <a:buFont typeface="Times New Roman"/>
              <a:buAutoNum type="arabicPeriod"/>
            </a:pPr>
            <a:r>
              <a:rPr lang="en-US" sz="700">
                <a:solidFill>
                  <a:srgbClr val="000000"/>
                </a:solidFill>
                <a:latin typeface="Times New Roman"/>
                <a:ea typeface="Times New Roman"/>
                <a:cs typeface="Times New Roman"/>
                <a:sym typeface="Times New Roman"/>
              </a:rPr>
              <a:t>Spikol, D., Cukurova, M., Ruffaldi, E. (2017). Using Multimodal Learning Analytics to Identify Aspects of Collaboration in Project-Based Learning Introduction PELARS system and context. Making a Difference: Prioritizing Equity and Access in CSCL, 12th International Conference on Computer Supported Collaborative Learning (CSCL) 2017, 263270.</a:t>
            </a:r>
            <a:r>
              <a:rPr lang="en-US" sz="700">
                <a:solidFill>
                  <a:srgbClr val="000000"/>
                </a:solidFill>
                <a:uFill>
                  <a:noFill/>
                </a:uFill>
                <a:latin typeface="Times New Roman"/>
                <a:ea typeface="Times New Roman"/>
                <a:cs typeface="Times New Roman"/>
                <a:sym typeface="Times New Roman"/>
                <a:hlinkClick r:id="rId7">
                  <a:extLst>
                    <a:ext uri="{A12FA001-AC4F-418D-AE19-62706E023703}">
                      <ahyp:hlinkClr xmlns:ahyp="http://schemas.microsoft.com/office/drawing/2018/hyperlinkcolor" val="tx"/>
                    </a:ext>
                  </a:extLst>
                </a:hlinkClick>
              </a:rPr>
              <a:t> </a:t>
            </a:r>
            <a:r>
              <a:rPr lang="en-US" sz="700" u="sng">
                <a:solidFill>
                  <a:srgbClr val="CCCCFF"/>
                </a:solidFill>
                <a:latin typeface="Times New Roman"/>
                <a:ea typeface="Times New Roman"/>
                <a:cs typeface="Times New Roman"/>
                <a:sym typeface="Times New Roman"/>
                <a:hlinkClick r:id="rId7">
                  <a:extLst>
                    <a:ext uri="{A12FA001-AC4F-418D-AE19-62706E023703}">
                      <ahyp:hlinkClr xmlns:ahyp="http://schemas.microsoft.com/office/drawing/2018/hyperlinkcolor" val="tx"/>
                    </a:ext>
                  </a:extLst>
                </a:hlinkClick>
              </a:rPr>
              <a:t>https://doi.org/10.22318/cscl2017.37</a:t>
            </a:r>
            <a:endParaRPr sz="700" u="sng">
              <a:solidFill>
                <a:srgbClr val="CCCCFF"/>
              </a:solidFill>
              <a:latin typeface="Times New Roman"/>
              <a:ea typeface="Times New Roman"/>
              <a:cs typeface="Times New Roman"/>
              <a:sym typeface="Times New Roman"/>
            </a:endParaRPr>
          </a:p>
          <a:p>
            <a:pPr marL="457200" lvl="0" indent="-273050" algn="l" rtl="0">
              <a:lnSpc>
                <a:spcPct val="115000"/>
              </a:lnSpc>
              <a:spcBef>
                <a:spcPts val="0"/>
              </a:spcBef>
              <a:spcAft>
                <a:spcPts val="0"/>
              </a:spcAft>
              <a:buSzPts val="700"/>
              <a:buFont typeface="Times New Roman"/>
              <a:buAutoNum type="arabicPeriod"/>
            </a:pPr>
            <a:r>
              <a:rPr lang="en-US" sz="700">
                <a:solidFill>
                  <a:srgbClr val="000000"/>
                </a:solidFill>
                <a:latin typeface="Times New Roman"/>
                <a:ea typeface="Times New Roman"/>
                <a:cs typeface="Times New Roman"/>
                <a:sym typeface="Times New Roman"/>
              </a:rPr>
              <a:t>Spikol, D., Ruffaldi, E., Dabisias, G., Cukurova, M. (2018). Supervised machine learning in multimodal learning analytics for estimating success in project-based learning. Journal of Computer Assisted Learning, 34(4), 366377.</a:t>
            </a:r>
            <a:r>
              <a:rPr lang="en-US" sz="700">
                <a:solidFill>
                  <a:srgbClr val="000000"/>
                </a:solidFill>
                <a:uFill>
                  <a:noFill/>
                </a:uFill>
                <a:latin typeface="Times New Roman"/>
                <a:ea typeface="Times New Roman"/>
                <a:cs typeface="Times New Roman"/>
                <a:sym typeface="Times New Roman"/>
                <a:hlinkClick r:id="rId8">
                  <a:extLst>
                    <a:ext uri="{A12FA001-AC4F-418D-AE19-62706E023703}">
                      <ahyp:hlinkClr xmlns:ahyp="http://schemas.microsoft.com/office/drawing/2018/hyperlinkcolor" val="tx"/>
                    </a:ext>
                  </a:extLst>
                </a:hlinkClick>
              </a:rPr>
              <a:t> </a:t>
            </a:r>
            <a:r>
              <a:rPr lang="en-US" sz="700" u="sng">
                <a:solidFill>
                  <a:srgbClr val="CCCCFF"/>
                </a:solidFill>
                <a:latin typeface="Times New Roman"/>
                <a:ea typeface="Times New Roman"/>
                <a:cs typeface="Times New Roman"/>
                <a:sym typeface="Times New Roman"/>
                <a:hlinkClick r:id="rId8">
                  <a:extLst>
                    <a:ext uri="{A12FA001-AC4F-418D-AE19-62706E023703}">
                      <ahyp:hlinkClr xmlns:ahyp="http://schemas.microsoft.com/office/drawing/2018/hyperlinkcolor" val="tx"/>
                    </a:ext>
                  </a:extLst>
                </a:hlinkClick>
              </a:rPr>
              <a:t>https://doi.org/10.1111/jcal.12263</a:t>
            </a:r>
            <a:endParaRPr sz="700" u="sng">
              <a:solidFill>
                <a:srgbClr val="CCCCFF"/>
              </a:solidFill>
              <a:latin typeface="Times New Roman"/>
              <a:ea typeface="Times New Roman"/>
              <a:cs typeface="Times New Roman"/>
              <a:sym typeface="Times New Roman"/>
            </a:endParaRPr>
          </a:p>
          <a:p>
            <a:pPr marL="457200" lvl="0" indent="-273050" algn="l" rtl="0">
              <a:lnSpc>
                <a:spcPct val="115000"/>
              </a:lnSpc>
              <a:spcBef>
                <a:spcPts val="0"/>
              </a:spcBef>
              <a:spcAft>
                <a:spcPts val="0"/>
              </a:spcAft>
              <a:buSzPts val="700"/>
              <a:buFont typeface="Times New Roman"/>
              <a:buAutoNum type="arabicPeriod"/>
            </a:pPr>
            <a:r>
              <a:rPr lang="en-US" sz="700">
                <a:solidFill>
                  <a:srgbClr val="000000"/>
                </a:solidFill>
                <a:latin typeface="Times New Roman"/>
                <a:ea typeface="Times New Roman"/>
                <a:cs typeface="Times New Roman"/>
                <a:sym typeface="Times New Roman"/>
              </a:rPr>
              <a:t>Lubold, N., Pon-Barry, H. (2014). Acoustic-Prosodic Entrainment and Rapport in Collaborative Learning Dialogues. Proceedings of the 2014 ACM Workshop on Multimodal Learning Analytics Workshop and Grand Challenge - MLA 14, 512.</a:t>
            </a:r>
            <a:r>
              <a:rPr lang="en-US" sz="700">
                <a:solidFill>
                  <a:srgbClr val="000000"/>
                </a:solidFill>
                <a:uFill>
                  <a:noFill/>
                </a:uFill>
                <a:latin typeface="Times New Roman"/>
                <a:ea typeface="Times New Roman"/>
                <a:cs typeface="Times New Roman"/>
                <a:sym typeface="Times New Roman"/>
                <a:hlinkClick r:id="rId9">
                  <a:extLst>
                    <a:ext uri="{A12FA001-AC4F-418D-AE19-62706E023703}">
                      <ahyp:hlinkClr xmlns:ahyp="http://schemas.microsoft.com/office/drawing/2018/hyperlinkcolor" val="tx"/>
                    </a:ext>
                  </a:extLst>
                </a:hlinkClick>
              </a:rPr>
              <a:t> </a:t>
            </a:r>
            <a:r>
              <a:rPr lang="en-US" sz="700" u="sng">
                <a:solidFill>
                  <a:srgbClr val="CCCCFF"/>
                </a:solidFill>
                <a:latin typeface="Times New Roman"/>
                <a:ea typeface="Times New Roman"/>
                <a:cs typeface="Times New Roman"/>
                <a:sym typeface="Times New Roman"/>
                <a:hlinkClick r:id="rId9">
                  <a:extLst>
                    <a:ext uri="{A12FA001-AC4F-418D-AE19-62706E023703}">
                      <ahyp:hlinkClr xmlns:ahyp="http://schemas.microsoft.com/office/drawing/2018/hyperlinkcolor" val="tx"/>
                    </a:ext>
                  </a:extLst>
                </a:hlinkClick>
              </a:rPr>
              <a:t>https://doi.org/10.1145/2666633.2666635</a:t>
            </a:r>
            <a:endParaRPr sz="700" u="sng">
              <a:solidFill>
                <a:srgbClr val="CCCCFF"/>
              </a:solidFill>
              <a:latin typeface="Times New Roman"/>
              <a:ea typeface="Times New Roman"/>
              <a:cs typeface="Times New Roman"/>
              <a:sym typeface="Times New Roman"/>
            </a:endParaRPr>
          </a:p>
          <a:p>
            <a:pPr marL="457200" lvl="0" indent="-273050" algn="l" rtl="0">
              <a:lnSpc>
                <a:spcPct val="115000"/>
              </a:lnSpc>
              <a:spcBef>
                <a:spcPts val="0"/>
              </a:spcBef>
              <a:spcAft>
                <a:spcPts val="0"/>
              </a:spcAft>
              <a:buClr>
                <a:srgbClr val="000000"/>
              </a:buClr>
              <a:buSzPts val="700"/>
              <a:buFont typeface="Times New Roman"/>
              <a:buAutoNum type="arabicPeriod"/>
            </a:pPr>
            <a:r>
              <a:rPr lang="en-US" sz="700">
                <a:solidFill>
                  <a:srgbClr val="000000"/>
                </a:solidFill>
                <a:latin typeface="Times New Roman"/>
                <a:ea typeface="Times New Roman"/>
                <a:cs typeface="Times New Roman"/>
                <a:sym typeface="Times New Roman"/>
              </a:rPr>
              <a:t>Schneider, B., Blikstein, P. (2014). Unraveling Students Interaction Around a Tangible Interface Using Gesture Recognition. International Conference on Edu-cational Data Mining, (2), 320323.</a:t>
            </a:r>
            <a:endParaRPr sz="700">
              <a:solidFill>
                <a:srgbClr val="000000"/>
              </a:solidFill>
              <a:latin typeface="Times New Roman"/>
              <a:ea typeface="Times New Roman"/>
              <a:cs typeface="Times New Roman"/>
              <a:sym typeface="Times New Roman"/>
            </a:endParaRPr>
          </a:p>
          <a:p>
            <a:pPr marL="457200" lvl="0" indent="-273050" algn="l" rtl="0">
              <a:lnSpc>
                <a:spcPct val="115000"/>
              </a:lnSpc>
              <a:spcBef>
                <a:spcPts val="0"/>
              </a:spcBef>
              <a:spcAft>
                <a:spcPts val="0"/>
              </a:spcAft>
              <a:buSzPts val="700"/>
              <a:buFont typeface="Times New Roman"/>
              <a:buAutoNum type="arabicPeriod"/>
            </a:pPr>
            <a:r>
              <a:rPr lang="en-US" sz="700">
                <a:solidFill>
                  <a:srgbClr val="000000"/>
                </a:solidFill>
                <a:latin typeface="Times New Roman"/>
                <a:ea typeface="Times New Roman"/>
                <a:cs typeface="Times New Roman"/>
                <a:sym typeface="Times New Roman"/>
              </a:rPr>
              <a:t>Bachour, K., Kaplan, F., Dillenbourg, P. (2010). An interactive table for supporting participation balance in face-to-face collaborative learning. IEEE Transactionson Learning Technologies, 3(3), 203213.</a:t>
            </a:r>
            <a:r>
              <a:rPr lang="en-US" sz="700">
                <a:solidFill>
                  <a:srgbClr val="000000"/>
                </a:solidFill>
                <a:uFill>
                  <a:noFill/>
                </a:uFill>
                <a:latin typeface="Times New Roman"/>
                <a:ea typeface="Times New Roman"/>
                <a:cs typeface="Times New Roman"/>
                <a:sym typeface="Times New Roman"/>
                <a:hlinkClick r:id="rId10">
                  <a:extLst>
                    <a:ext uri="{A12FA001-AC4F-418D-AE19-62706E023703}">
                      <ahyp:hlinkClr xmlns:ahyp="http://schemas.microsoft.com/office/drawing/2018/hyperlinkcolor" val="tx"/>
                    </a:ext>
                  </a:extLst>
                </a:hlinkClick>
              </a:rPr>
              <a:t> </a:t>
            </a:r>
            <a:r>
              <a:rPr lang="en-US" sz="700" u="sng">
                <a:solidFill>
                  <a:srgbClr val="CCCCFF"/>
                </a:solidFill>
                <a:latin typeface="Times New Roman"/>
                <a:ea typeface="Times New Roman"/>
                <a:cs typeface="Times New Roman"/>
                <a:sym typeface="Times New Roman"/>
                <a:hlinkClick r:id="rId10">
                  <a:extLst>
                    <a:ext uri="{A12FA001-AC4F-418D-AE19-62706E023703}">
                      <ahyp:hlinkClr xmlns:ahyp="http://schemas.microsoft.com/office/drawing/2018/hyperlinkcolor" val="tx"/>
                    </a:ext>
                  </a:extLst>
                </a:hlinkClick>
              </a:rPr>
              <a:t>https://doi.org/10.1109/TLT.2010.18</a:t>
            </a:r>
            <a:endParaRPr sz="700" u="sng">
              <a:solidFill>
                <a:srgbClr val="CCCCFF"/>
              </a:solidFill>
              <a:latin typeface="Times New Roman"/>
              <a:ea typeface="Times New Roman"/>
              <a:cs typeface="Times New Roman"/>
              <a:sym typeface="Times New Roman"/>
            </a:endParaRPr>
          </a:p>
          <a:p>
            <a:pPr marL="457200" lvl="0" indent="-273050" algn="l" rtl="0">
              <a:lnSpc>
                <a:spcPct val="115000"/>
              </a:lnSpc>
              <a:spcBef>
                <a:spcPts val="0"/>
              </a:spcBef>
              <a:spcAft>
                <a:spcPts val="0"/>
              </a:spcAft>
              <a:buSzPts val="700"/>
              <a:buFont typeface="Times New Roman"/>
              <a:buAutoNum type="arabicPeriod"/>
            </a:pPr>
            <a:r>
              <a:rPr lang="en-US" sz="700">
                <a:solidFill>
                  <a:srgbClr val="000000"/>
                </a:solidFill>
                <a:latin typeface="Times New Roman"/>
                <a:ea typeface="Times New Roman"/>
                <a:cs typeface="Times New Roman"/>
                <a:sym typeface="Times New Roman"/>
              </a:rPr>
              <a:t>Terken, J., Sturm, J. (2010). Multimodal support for social dynamics in co-located meetings. Personal and Ubiquitous Computing, 14(8), 703714.</a:t>
            </a:r>
            <a:r>
              <a:rPr lang="en-US" sz="700">
                <a:solidFill>
                  <a:srgbClr val="000000"/>
                </a:solidFill>
                <a:uFill>
                  <a:noFill/>
                </a:uFill>
                <a:latin typeface="Times New Roman"/>
                <a:ea typeface="Times New Roman"/>
                <a:cs typeface="Times New Roman"/>
                <a:sym typeface="Times New Roman"/>
                <a:hlinkClick r:id="rId11">
                  <a:extLst>
                    <a:ext uri="{A12FA001-AC4F-418D-AE19-62706E023703}">
                      <ahyp:hlinkClr xmlns:ahyp="http://schemas.microsoft.com/office/drawing/2018/hyperlinkcolor" val="tx"/>
                    </a:ext>
                  </a:extLst>
                </a:hlinkClick>
              </a:rPr>
              <a:t> </a:t>
            </a:r>
            <a:r>
              <a:rPr lang="en-US" sz="700" u="sng">
                <a:solidFill>
                  <a:srgbClr val="CCCCFF"/>
                </a:solidFill>
                <a:latin typeface="Times New Roman"/>
                <a:ea typeface="Times New Roman"/>
                <a:cs typeface="Times New Roman"/>
                <a:sym typeface="Times New Roman"/>
                <a:hlinkClick r:id="rId11">
                  <a:extLst>
                    <a:ext uri="{A12FA001-AC4F-418D-AE19-62706E023703}">
                      <ahyp:hlinkClr xmlns:ahyp="http://schemas.microsoft.com/office/drawing/2018/hyperlinkcolor" val="tx"/>
                    </a:ext>
                  </a:extLst>
                </a:hlinkClick>
              </a:rPr>
              <a:t>https://doi.org/10.1007/s00779-010-0284-x</a:t>
            </a:r>
            <a:endParaRPr sz="700" u="sng">
              <a:solidFill>
                <a:srgbClr val="CCCCFF"/>
              </a:solidFill>
              <a:latin typeface="Times New Roman"/>
              <a:ea typeface="Times New Roman"/>
              <a:cs typeface="Times New Roman"/>
              <a:sym typeface="Times New Roman"/>
            </a:endParaRPr>
          </a:p>
          <a:p>
            <a:pPr marL="457200" lvl="0" indent="-273050" algn="l" rtl="0">
              <a:lnSpc>
                <a:spcPct val="115000"/>
              </a:lnSpc>
              <a:spcBef>
                <a:spcPts val="0"/>
              </a:spcBef>
              <a:spcAft>
                <a:spcPts val="0"/>
              </a:spcAft>
              <a:buSzPts val="700"/>
              <a:buFont typeface="Times New Roman"/>
              <a:buAutoNum type="arabicPeriod"/>
            </a:pPr>
            <a:r>
              <a:rPr lang="en-US" sz="700">
                <a:solidFill>
                  <a:srgbClr val="000000"/>
                </a:solidFill>
                <a:latin typeface="Times New Roman"/>
                <a:ea typeface="Times New Roman"/>
                <a:cs typeface="Times New Roman"/>
                <a:sym typeface="Times New Roman"/>
              </a:rPr>
              <a:t>Isenberg, P., Fisher, D., Paul, S. A., Morris, M. R., Inkpen, K., Czerwinski, M. (2012). Co-located collaborative visual analytics around a tabletop dis-play. IEEE Transactions on Visualization and Computer Graphics, 18(5), 689702.</a:t>
            </a:r>
            <a:r>
              <a:rPr lang="en-US" sz="700">
                <a:solidFill>
                  <a:srgbClr val="000000"/>
                </a:solidFill>
                <a:uFill>
                  <a:noFill/>
                </a:uFill>
                <a:latin typeface="Times New Roman"/>
                <a:ea typeface="Times New Roman"/>
                <a:cs typeface="Times New Roman"/>
                <a:sym typeface="Times New Roman"/>
                <a:hlinkClick r:id="rId12">
                  <a:extLst>
                    <a:ext uri="{A12FA001-AC4F-418D-AE19-62706E023703}">
                      <ahyp:hlinkClr xmlns:ahyp="http://schemas.microsoft.com/office/drawing/2018/hyperlinkcolor" val="tx"/>
                    </a:ext>
                  </a:extLst>
                </a:hlinkClick>
              </a:rPr>
              <a:t> </a:t>
            </a:r>
            <a:r>
              <a:rPr lang="en-US" sz="700" u="sng">
                <a:solidFill>
                  <a:srgbClr val="CCCCFF"/>
                </a:solidFill>
                <a:latin typeface="Times New Roman"/>
                <a:ea typeface="Times New Roman"/>
                <a:cs typeface="Times New Roman"/>
                <a:sym typeface="Times New Roman"/>
                <a:hlinkClick r:id="rId12">
                  <a:extLst>
                    <a:ext uri="{A12FA001-AC4F-418D-AE19-62706E023703}">
                      <ahyp:hlinkClr xmlns:ahyp="http://schemas.microsoft.com/office/drawing/2018/hyperlinkcolor" val="tx"/>
                    </a:ext>
                  </a:extLst>
                </a:hlinkClick>
              </a:rPr>
              <a:t>https://doi.org/10.1109/TVCG.2011.287</a:t>
            </a:r>
            <a:endParaRPr sz="700" u="sng">
              <a:solidFill>
                <a:srgbClr val="CCCCFF"/>
              </a:solidFill>
              <a:latin typeface="Times New Roman"/>
              <a:ea typeface="Times New Roman"/>
              <a:cs typeface="Times New Roman"/>
              <a:sym typeface="Times New Roman"/>
            </a:endParaRPr>
          </a:p>
          <a:p>
            <a:pPr marL="457200" lvl="0" indent="-273050" algn="l" rtl="0">
              <a:lnSpc>
                <a:spcPct val="115000"/>
              </a:lnSpc>
              <a:spcBef>
                <a:spcPts val="0"/>
              </a:spcBef>
              <a:spcAft>
                <a:spcPts val="0"/>
              </a:spcAft>
              <a:buClr>
                <a:srgbClr val="000000"/>
              </a:buClr>
              <a:buSzPts val="700"/>
              <a:buFont typeface="Times New Roman"/>
              <a:buAutoNum type="arabicPeriod"/>
            </a:pPr>
            <a:r>
              <a:rPr lang="en-US" sz="700">
                <a:solidFill>
                  <a:srgbClr val="000000"/>
                </a:solidFill>
                <a:latin typeface="Times New Roman"/>
                <a:ea typeface="Times New Roman"/>
                <a:cs typeface="Times New Roman"/>
                <a:sym typeface="Times New Roman"/>
              </a:rPr>
              <a:t>Stiefelhagen, R., Zhu, J. (2002). Head orientation and gaze direction in meetings. CHI 02 Extended Abstracts on Human Factors in Computer Systems CHI 02, (1), 858. </a:t>
            </a:r>
            <a:r>
              <a:rPr lang="en-US" sz="700" u="sng">
                <a:solidFill>
                  <a:srgbClr val="CCCCFF"/>
                </a:solidFill>
                <a:latin typeface="Times New Roman"/>
                <a:ea typeface="Times New Roman"/>
                <a:cs typeface="Times New Roman"/>
                <a:sym typeface="Times New Roman"/>
                <a:hlinkClick r:id="rId13">
                  <a:extLst>
                    <a:ext uri="{A12FA001-AC4F-418D-AE19-62706E023703}">
                      <ahyp:hlinkClr xmlns:ahyp="http://schemas.microsoft.com/office/drawing/2018/hyperlinkcolor" val="tx"/>
                    </a:ext>
                  </a:extLst>
                </a:hlinkClick>
              </a:rPr>
              <a:t>https://doi.org/10.1145/506621.506634</a:t>
            </a:r>
            <a:endParaRPr sz="700">
              <a:solidFill>
                <a:srgbClr val="000000"/>
              </a:solidFill>
              <a:latin typeface="Times New Roman"/>
              <a:ea typeface="Times New Roman"/>
              <a:cs typeface="Times New Roman"/>
              <a:sym typeface="Times New Roman"/>
            </a:endParaRPr>
          </a:p>
          <a:p>
            <a:pPr marL="457200" lvl="0" indent="-273050" algn="l" rtl="0">
              <a:lnSpc>
                <a:spcPct val="115000"/>
              </a:lnSpc>
              <a:spcBef>
                <a:spcPts val="0"/>
              </a:spcBef>
              <a:spcAft>
                <a:spcPts val="0"/>
              </a:spcAft>
              <a:buClr>
                <a:srgbClr val="000000"/>
              </a:buClr>
              <a:buSzPts val="700"/>
              <a:buFont typeface="Times New Roman"/>
              <a:buAutoNum type="arabicPeriod"/>
            </a:pPr>
            <a:r>
              <a:rPr lang="en-US" sz="700">
                <a:solidFill>
                  <a:srgbClr val="000000"/>
                </a:solidFill>
                <a:latin typeface="Times New Roman"/>
                <a:ea typeface="Times New Roman"/>
                <a:cs typeface="Times New Roman"/>
                <a:sym typeface="Times New Roman"/>
              </a:rPr>
              <a:t>Grover, S., Park, M., Bienkowski, M., Tamrakar, A., Salter, D., &amp; Divakaran, A. (2016). </a:t>
            </a:r>
            <a:r>
              <a:rPr lang="en-US" sz="700" i="1">
                <a:solidFill>
                  <a:srgbClr val="000000"/>
                </a:solidFill>
                <a:latin typeface="Times New Roman"/>
                <a:ea typeface="Times New Roman"/>
                <a:cs typeface="Times New Roman"/>
                <a:sym typeface="Times New Roman"/>
              </a:rPr>
              <a:t>Multimodal Analytics to Study Collaborative Problem Solving in Pair Programming</a:t>
            </a:r>
            <a:r>
              <a:rPr lang="en-US" sz="700">
                <a:solidFill>
                  <a:srgbClr val="000000"/>
                </a:solidFill>
                <a:latin typeface="Times New Roman"/>
                <a:ea typeface="Times New Roman"/>
                <a:cs typeface="Times New Roman"/>
                <a:sym typeface="Times New Roman"/>
              </a:rPr>
              <a:t>. 516–517.</a:t>
            </a:r>
            <a:endParaRPr sz="700">
              <a:solidFill>
                <a:srgbClr val="000000"/>
              </a:solidFill>
              <a:latin typeface="Times New Roman"/>
              <a:ea typeface="Times New Roman"/>
              <a:cs typeface="Times New Roman"/>
              <a:sym typeface="Times New Roman"/>
            </a:endParaRPr>
          </a:p>
          <a:p>
            <a:pPr marL="457200" lvl="0" indent="-273050" algn="just" rtl="0">
              <a:lnSpc>
                <a:spcPct val="115000"/>
              </a:lnSpc>
              <a:spcBef>
                <a:spcPts val="0"/>
              </a:spcBef>
              <a:spcAft>
                <a:spcPts val="0"/>
              </a:spcAft>
              <a:buClr>
                <a:srgbClr val="000000"/>
              </a:buClr>
              <a:buSzPts val="700"/>
              <a:buFont typeface="Times New Roman"/>
              <a:buAutoNum type="arabicPeriod"/>
            </a:pPr>
            <a:r>
              <a:rPr lang="en-US" sz="700">
                <a:solidFill>
                  <a:srgbClr val="000000"/>
                </a:solidFill>
                <a:latin typeface="Times New Roman"/>
                <a:ea typeface="Times New Roman"/>
                <a:cs typeface="Times New Roman"/>
                <a:sym typeface="Times New Roman"/>
              </a:rPr>
              <a:t>T.C. Reeves. Design research from a technology perspective. In J. van den Akker, K. Gravemeijer, S. McKenney &amp; N. Nieveen (Eds.), Educational design research, pages 52-66, 2006.</a:t>
            </a:r>
            <a:endParaRPr sz="700">
              <a:solidFill>
                <a:srgbClr val="000000"/>
              </a:solidFill>
              <a:latin typeface="Times New Roman"/>
              <a:ea typeface="Times New Roman"/>
              <a:cs typeface="Times New Roman"/>
              <a:sym typeface="Times New Roman"/>
            </a:endParaRPr>
          </a:p>
          <a:p>
            <a:pPr marL="457200" lvl="0" indent="-273050" algn="just" rtl="0">
              <a:lnSpc>
                <a:spcPct val="115000"/>
              </a:lnSpc>
              <a:spcBef>
                <a:spcPts val="0"/>
              </a:spcBef>
              <a:spcAft>
                <a:spcPts val="0"/>
              </a:spcAft>
              <a:buClr>
                <a:srgbClr val="000000"/>
              </a:buClr>
              <a:buSzPts val="700"/>
              <a:buFont typeface="Times New Roman"/>
              <a:buAutoNum type="arabicPeriod"/>
            </a:pPr>
            <a:r>
              <a:rPr lang="en-US" sz="700">
                <a:solidFill>
                  <a:srgbClr val="000000"/>
                </a:solidFill>
              </a:rPr>
              <a:t>Kharrufa, A., Balaam, M., Heslop, P., Leat, D., Dolan, P., &amp; Olivier, P. (2013). Tables in the wild: Lessons learned from a large-scale multi-tabletop deployment. </a:t>
            </a:r>
            <a:r>
              <a:rPr lang="en-US" sz="700" i="1">
                <a:solidFill>
                  <a:srgbClr val="000000"/>
                </a:solidFill>
              </a:rPr>
              <a:t>Conference on Human Factors in Computing Systems - Proceedings</a:t>
            </a:r>
            <a:r>
              <a:rPr lang="en-US" sz="700">
                <a:solidFill>
                  <a:srgbClr val="000000"/>
                </a:solidFill>
              </a:rPr>
              <a:t>, (January 2014), 1021–1030. https://doi.org/10.1145/2470654.2466130</a:t>
            </a:r>
            <a:endParaRPr sz="700">
              <a:solidFill>
                <a:srgbClr val="000000"/>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52"/>
          <p:cNvSpPr txBox="1">
            <a:spLocks noGrp="1"/>
          </p:cNvSpPr>
          <p:nvPr>
            <p:ph type="title"/>
          </p:nvPr>
        </p:nvSpPr>
        <p:spPr>
          <a:xfrm>
            <a:off x="683578" y="548675"/>
            <a:ext cx="7270500" cy="576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Collaboration</a:t>
            </a:r>
            <a:endParaRPr/>
          </a:p>
        </p:txBody>
      </p:sp>
      <p:cxnSp>
        <p:nvCxnSpPr>
          <p:cNvPr id="257" name="Google Shape;257;p52"/>
          <p:cNvCxnSpPr>
            <a:stCxn id="258" idx="2"/>
            <a:endCxn id="259" idx="1"/>
          </p:cNvCxnSpPr>
          <p:nvPr/>
        </p:nvCxnSpPr>
        <p:spPr>
          <a:xfrm rot="10800000" flipH="1">
            <a:off x="3922750" y="4030023"/>
            <a:ext cx="534300" cy="1038300"/>
          </a:xfrm>
          <a:prstGeom prst="bentConnector3">
            <a:avLst>
              <a:gd name="adj1" fmla="val 53904"/>
            </a:avLst>
          </a:prstGeom>
          <a:noFill/>
          <a:ln w="9525" cap="flat" cmpd="sng">
            <a:solidFill>
              <a:srgbClr val="C2C2C2"/>
            </a:solidFill>
            <a:prstDash val="solid"/>
            <a:round/>
            <a:headEnd type="none" w="sm" len="sm"/>
            <a:tailEnd type="none" w="sm" len="sm"/>
          </a:ln>
        </p:spPr>
      </p:cxnSp>
      <p:cxnSp>
        <p:nvCxnSpPr>
          <p:cNvPr id="260" name="Google Shape;260;p52"/>
          <p:cNvCxnSpPr>
            <a:stCxn id="258" idx="2"/>
            <a:endCxn id="261" idx="1"/>
          </p:cNvCxnSpPr>
          <p:nvPr/>
        </p:nvCxnSpPr>
        <p:spPr>
          <a:xfrm rot="10800000" flipH="1">
            <a:off x="3922750" y="3239523"/>
            <a:ext cx="589500" cy="1828800"/>
          </a:xfrm>
          <a:prstGeom prst="bentConnector3">
            <a:avLst>
              <a:gd name="adj1" fmla="val 50000"/>
            </a:avLst>
          </a:prstGeom>
          <a:noFill/>
          <a:ln w="9525" cap="flat" cmpd="sng">
            <a:solidFill>
              <a:srgbClr val="C2C2C2"/>
            </a:solidFill>
            <a:prstDash val="solid"/>
            <a:round/>
            <a:headEnd type="none" w="sm" len="sm"/>
            <a:tailEnd type="none" w="sm" len="sm"/>
          </a:ln>
        </p:spPr>
      </p:cxnSp>
      <p:sp>
        <p:nvSpPr>
          <p:cNvPr id="258" name="Google Shape;258;p52"/>
          <p:cNvSpPr/>
          <p:nvPr/>
        </p:nvSpPr>
        <p:spPr>
          <a:xfrm rot="-5400000">
            <a:off x="2120050" y="4814373"/>
            <a:ext cx="3097500" cy="507900"/>
          </a:xfrm>
          <a:prstGeom prst="roundRect">
            <a:avLst>
              <a:gd name="adj" fmla="val 16667"/>
            </a:avLst>
          </a:prstGeom>
          <a:solidFill>
            <a:srgbClr val="840D35"/>
          </a:solidFill>
          <a:ln w="9525" cap="flat" cmpd="sng">
            <a:solidFill>
              <a:srgbClr val="840D3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rgbClr val="FFFFFF"/>
                </a:solidFill>
                <a:latin typeface="Roboto"/>
                <a:ea typeface="Roboto"/>
                <a:cs typeface="Roboto"/>
                <a:sym typeface="Roboto"/>
              </a:rPr>
              <a:t>Collaboration</a:t>
            </a:r>
            <a:endParaRPr>
              <a:solidFill>
                <a:srgbClr val="FFFFFF"/>
              </a:solidFill>
              <a:latin typeface="Roboto"/>
              <a:ea typeface="Roboto"/>
              <a:cs typeface="Roboto"/>
              <a:sym typeface="Roboto"/>
            </a:endParaRPr>
          </a:p>
        </p:txBody>
      </p:sp>
      <p:sp>
        <p:nvSpPr>
          <p:cNvPr id="261" name="Google Shape;261;p52"/>
          <p:cNvSpPr/>
          <p:nvPr/>
        </p:nvSpPr>
        <p:spPr>
          <a:xfrm>
            <a:off x="4512268" y="3019251"/>
            <a:ext cx="1953600" cy="440700"/>
          </a:xfrm>
          <a:prstGeom prst="roundRect">
            <a:avLst>
              <a:gd name="adj" fmla="val 16667"/>
            </a:avLst>
          </a:prstGeom>
          <a:solidFill>
            <a:srgbClr val="B61249"/>
          </a:solidFill>
          <a:ln w="9525" cap="flat" cmpd="sng">
            <a:solidFill>
              <a:srgbClr val="B6124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100">
                <a:solidFill>
                  <a:srgbClr val="FFFFFF"/>
                </a:solidFill>
                <a:latin typeface="Roboto"/>
                <a:ea typeface="Roboto"/>
                <a:cs typeface="Roboto"/>
                <a:sym typeface="Roboto"/>
              </a:rPr>
              <a:t>Communication</a:t>
            </a:r>
            <a:endParaRPr sz="1100">
              <a:solidFill>
                <a:srgbClr val="FFFFFF"/>
              </a:solidFill>
              <a:latin typeface="Roboto"/>
              <a:ea typeface="Roboto"/>
              <a:cs typeface="Roboto"/>
              <a:sym typeface="Roboto"/>
            </a:endParaRPr>
          </a:p>
        </p:txBody>
      </p:sp>
      <p:sp>
        <p:nvSpPr>
          <p:cNvPr id="259" name="Google Shape;259;p52"/>
          <p:cNvSpPr/>
          <p:nvPr/>
        </p:nvSpPr>
        <p:spPr>
          <a:xfrm>
            <a:off x="4457006" y="3809615"/>
            <a:ext cx="1953600" cy="440700"/>
          </a:xfrm>
          <a:prstGeom prst="roundRect">
            <a:avLst>
              <a:gd name="adj" fmla="val 16667"/>
            </a:avLst>
          </a:prstGeom>
          <a:solidFill>
            <a:srgbClr val="B61249"/>
          </a:solidFill>
          <a:ln w="9525" cap="flat" cmpd="sng">
            <a:solidFill>
              <a:srgbClr val="B6124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100">
                <a:solidFill>
                  <a:srgbClr val="FFFFFF"/>
                </a:solidFill>
                <a:latin typeface="Roboto"/>
                <a:ea typeface="Roboto"/>
                <a:cs typeface="Roboto"/>
                <a:sym typeface="Roboto"/>
              </a:rPr>
              <a:t>Joint information processing</a:t>
            </a:r>
            <a:endParaRPr sz="1100">
              <a:solidFill>
                <a:srgbClr val="FFFFFF"/>
              </a:solidFill>
              <a:latin typeface="Roboto"/>
              <a:ea typeface="Roboto"/>
              <a:cs typeface="Roboto"/>
              <a:sym typeface="Roboto"/>
            </a:endParaRPr>
          </a:p>
        </p:txBody>
      </p:sp>
      <p:sp>
        <p:nvSpPr>
          <p:cNvPr id="262" name="Google Shape;262;p52"/>
          <p:cNvSpPr/>
          <p:nvPr/>
        </p:nvSpPr>
        <p:spPr>
          <a:xfrm>
            <a:off x="6981823" y="2886574"/>
            <a:ext cx="1725900" cy="341100"/>
          </a:xfrm>
          <a:prstGeom prst="roundRect">
            <a:avLst>
              <a:gd name="adj" fmla="val 16667"/>
            </a:avLst>
          </a:prstGeom>
          <a:solidFill>
            <a:srgbClr val="E1165A"/>
          </a:solidFill>
          <a:ln w="9525" cap="flat" cmpd="sng">
            <a:solidFill>
              <a:srgbClr val="E1165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100">
                <a:solidFill>
                  <a:srgbClr val="FFFFFF"/>
                </a:solidFill>
                <a:latin typeface="Roboto"/>
                <a:ea typeface="Roboto"/>
                <a:cs typeface="Roboto"/>
                <a:sym typeface="Roboto"/>
              </a:rPr>
              <a:t>Sustaining mutual understanding</a:t>
            </a:r>
            <a:endParaRPr sz="1100">
              <a:solidFill>
                <a:srgbClr val="FFFFFF"/>
              </a:solidFill>
              <a:latin typeface="Roboto"/>
              <a:ea typeface="Roboto"/>
              <a:cs typeface="Roboto"/>
              <a:sym typeface="Roboto"/>
            </a:endParaRPr>
          </a:p>
        </p:txBody>
      </p:sp>
      <p:sp>
        <p:nvSpPr>
          <p:cNvPr id="263" name="Google Shape;263;p52"/>
          <p:cNvSpPr/>
          <p:nvPr/>
        </p:nvSpPr>
        <p:spPr>
          <a:xfrm>
            <a:off x="6981823" y="3263251"/>
            <a:ext cx="1725900" cy="295800"/>
          </a:xfrm>
          <a:prstGeom prst="roundRect">
            <a:avLst>
              <a:gd name="adj" fmla="val 16667"/>
            </a:avLst>
          </a:prstGeom>
          <a:solidFill>
            <a:srgbClr val="E1165A"/>
          </a:solidFill>
          <a:ln w="9525" cap="flat" cmpd="sng">
            <a:solidFill>
              <a:srgbClr val="E1165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100">
                <a:solidFill>
                  <a:srgbClr val="FFFFFF"/>
                </a:solidFill>
                <a:latin typeface="Roboto"/>
                <a:ea typeface="Roboto"/>
                <a:cs typeface="Roboto"/>
                <a:sym typeface="Roboto"/>
              </a:rPr>
              <a:t>Dialogue management</a:t>
            </a:r>
            <a:endParaRPr sz="1100">
              <a:solidFill>
                <a:srgbClr val="FFFFFF"/>
              </a:solidFill>
              <a:latin typeface="Roboto"/>
              <a:ea typeface="Roboto"/>
              <a:cs typeface="Roboto"/>
              <a:sym typeface="Roboto"/>
            </a:endParaRPr>
          </a:p>
        </p:txBody>
      </p:sp>
      <p:sp>
        <p:nvSpPr>
          <p:cNvPr id="264" name="Google Shape;264;p52"/>
          <p:cNvSpPr/>
          <p:nvPr/>
        </p:nvSpPr>
        <p:spPr>
          <a:xfrm>
            <a:off x="6981823" y="3639006"/>
            <a:ext cx="1725900" cy="341100"/>
          </a:xfrm>
          <a:prstGeom prst="roundRect">
            <a:avLst>
              <a:gd name="adj" fmla="val 16667"/>
            </a:avLst>
          </a:prstGeom>
          <a:solidFill>
            <a:srgbClr val="E1165A"/>
          </a:solidFill>
          <a:ln w="9525" cap="flat" cmpd="sng">
            <a:solidFill>
              <a:srgbClr val="E1165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100">
                <a:solidFill>
                  <a:srgbClr val="FFFFFF"/>
                </a:solidFill>
                <a:latin typeface="Roboto"/>
                <a:ea typeface="Roboto"/>
                <a:cs typeface="Roboto"/>
                <a:sym typeface="Roboto"/>
              </a:rPr>
              <a:t>Information pooling</a:t>
            </a:r>
            <a:endParaRPr sz="1100">
              <a:solidFill>
                <a:srgbClr val="FFFFFF"/>
              </a:solidFill>
              <a:latin typeface="Roboto"/>
              <a:ea typeface="Roboto"/>
              <a:cs typeface="Roboto"/>
              <a:sym typeface="Roboto"/>
            </a:endParaRPr>
          </a:p>
        </p:txBody>
      </p:sp>
      <p:sp>
        <p:nvSpPr>
          <p:cNvPr id="265" name="Google Shape;265;p52"/>
          <p:cNvSpPr/>
          <p:nvPr/>
        </p:nvSpPr>
        <p:spPr>
          <a:xfrm>
            <a:off x="6981823" y="4015684"/>
            <a:ext cx="1725900" cy="341100"/>
          </a:xfrm>
          <a:prstGeom prst="roundRect">
            <a:avLst>
              <a:gd name="adj" fmla="val 16667"/>
            </a:avLst>
          </a:prstGeom>
          <a:solidFill>
            <a:srgbClr val="E1165A"/>
          </a:solidFill>
          <a:ln w="9525" cap="flat" cmpd="sng">
            <a:solidFill>
              <a:srgbClr val="E1165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100">
                <a:solidFill>
                  <a:srgbClr val="FFFFFF"/>
                </a:solidFill>
                <a:latin typeface="Roboto"/>
                <a:ea typeface="Roboto"/>
                <a:cs typeface="Roboto"/>
                <a:sym typeface="Roboto"/>
              </a:rPr>
              <a:t>Reaching consensus</a:t>
            </a:r>
            <a:endParaRPr sz="1100">
              <a:solidFill>
                <a:srgbClr val="FFFFFF"/>
              </a:solidFill>
              <a:latin typeface="Roboto"/>
              <a:ea typeface="Roboto"/>
              <a:cs typeface="Roboto"/>
              <a:sym typeface="Roboto"/>
            </a:endParaRPr>
          </a:p>
        </p:txBody>
      </p:sp>
      <p:cxnSp>
        <p:nvCxnSpPr>
          <p:cNvPr id="266" name="Google Shape;266;p52"/>
          <p:cNvCxnSpPr>
            <a:stCxn id="261" idx="3"/>
            <a:endCxn id="262" idx="1"/>
          </p:cNvCxnSpPr>
          <p:nvPr/>
        </p:nvCxnSpPr>
        <p:spPr>
          <a:xfrm rot="10800000" flipH="1">
            <a:off x="6465868" y="3057201"/>
            <a:ext cx="516000" cy="182400"/>
          </a:xfrm>
          <a:prstGeom prst="bentConnector3">
            <a:avLst>
              <a:gd name="adj1" fmla="val 50000"/>
            </a:avLst>
          </a:prstGeom>
          <a:noFill/>
          <a:ln w="9525" cap="flat" cmpd="sng">
            <a:solidFill>
              <a:srgbClr val="C2C2C2"/>
            </a:solidFill>
            <a:prstDash val="solid"/>
            <a:round/>
            <a:headEnd type="none" w="sm" len="sm"/>
            <a:tailEnd type="none" w="sm" len="sm"/>
          </a:ln>
        </p:spPr>
      </p:cxnSp>
      <p:cxnSp>
        <p:nvCxnSpPr>
          <p:cNvPr id="267" name="Google Shape;267;p52"/>
          <p:cNvCxnSpPr>
            <a:stCxn id="261" idx="3"/>
            <a:endCxn id="263" idx="1"/>
          </p:cNvCxnSpPr>
          <p:nvPr/>
        </p:nvCxnSpPr>
        <p:spPr>
          <a:xfrm>
            <a:off x="6465868" y="3239601"/>
            <a:ext cx="516000" cy="171600"/>
          </a:xfrm>
          <a:prstGeom prst="bentConnector3">
            <a:avLst>
              <a:gd name="adj1" fmla="val 50000"/>
            </a:avLst>
          </a:prstGeom>
          <a:noFill/>
          <a:ln w="9525" cap="flat" cmpd="sng">
            <a:solidFill>
              <a:srgbClr val="C2C2C2"/>
            </a:solidFill>
            <a:prstDash val="solid"/>
            <a:round/>
            <a:headEnd type="none" w="sm" len="sm"/>
            <a:tailEnd type="none" w="sm" len="sm"/>
          </a:ln>
        </p:spPr>
      </p:cxnSp>
      <p:cxnSp>
        <p:nvCxnSpPr>
          <p:cNvPr id="268" name="Google Shape;268;p52"/>
          <p:cNvCxnSpPr>
            <a:stCxn id="264" idx="1"/>
            <a:endCxn id="259" idx="3"/>
          </p:cNvCxnSpPr>
          <p:nvPr/>
        </p:nvCxnSpPr>
        <p:spPr>
          <a:xfrm flipH="1">
            <a:off x="6410623" y="3809556"/>
            <a:ext cx="571200" cy="220500"/>
          </a:xfrm>
          <a:prstGeom prst="bentConnector3">
            <a:avLst>
              <a:gd name="adj1" fmla="val 50013"/>
            </a:avLst>
          </a:prstGeom>
          <a:noFill/>
          <a:ln w="9525" cap="flat" cmpd="sng">
            <a:solidFill>
              <a:srgbClr val="C2C2C2"/>
            </a:solidFill>
            <a:prstDash val="solid"/>
            <a:round/>
            <a:headEnd type="none" w="sm" len="sm"/>
            <a:tailEnd type="none" w="sm" len="sm"/>
          </a:ln>
        </p:spPr>
      </p:cxnSp>
      <p:cxnSp>
        <p:nvCxnSpPr>
          <p:cNvPr id="269" name="Google Shape;269;p52"/>
          <p:cNvCxnSpPr>
            <a:stCxn id="265" idx="1"/>
            <a:endCxn id="259" idx="3"/>
          </p:cNvCxnSpPr>
          <p:nvPr/>
        </p:nvCxnSpPr>
        <p:spPr>
          <a:xfrm rot="10800000">
            <a:off x="6410623" y="4029934"/>
            <a:ext cx="571200" cy="156300"/>
          </a:xfrm>
          <a:prstGeom prst="bentConnector3">
            <a:avLst>
              <a:gd name="adj1" fmla="val 50013"/>
            </a:avLst>
          </a:prstGeom>
          <a:noFill/>
          <a:ln w="9525" cap="flat" cmpd="sng">
            <a:solidFill>
              <a:srgbClr val="C2C2C2"/>
            </a:solidFill>
            <a:prstDash val="solid"/>
            <a:round/>
            <a:headEnd type="none" w="sm" len="sm"/>
            <a:tailEnd type="none" w="sm" len="sm"/>
          </a:ln>
        </p:spPr>
      </p:cxnSp>
      <p:sp>
        <p:nvSpPr>
          <p:cNvPr id="270" name="Google Shape;270;p52"/>
          <p:cNvSpPr/>
          <p:nvPr/>
        </p:nvSpPr>
        <p:spPr>
          <a:xfrm>
            <a:off x="4457006" y="4747052"/>
            <a:ext cx="1953600" cy="440700"/>
          </a:xfrm>
          <a:prstGeom prst="roundRect">
            <a:avLst>
              <a:gd name="adj" fmla="val 16667"/>
            </a:avLst>
          </a:prstGeom>
          <a:solidFill>
            <a:srgbClr val="B61249"/>
          </a:solidFill>
          <a:ln w="9525" cap="flat" cmpd="sng">
            <a:solidFill>
              <a:srgbClr val="B6124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100">
                <a:solidFill>
                  <a:srgbClr val="FFFFFF"/>
                </a:solidFill>
                <a:latin typeface="Roboto"/>
                <a:ea typeface="Roboto"/>
                <a:cs typeface="Roboto"/>
                <a:sym typeface="Roboto"/>
              </a:rPr>
              <a:t>Coordination</a:t>
            </a:r>
            <a:endParaRPr sz="1100">
              <a:solidFill>
                <a:srgbClr val="FFFFFF"/>
              </a:solidFill>
              <a:latin typeface="Roboto"/>
              <a:ea typeface="Roboto"/>
              <a:cs typeface="Roboto"/>
              <a:sym typeface="Roboto"/>
            </a:endParaRPr>
          </a:p>
        </p:txBody>
      </p:sp>
      <p:sp>
        <p:nvSpPr>
          <p:cNvPr id="271" name="Google Shape;271;p52"/>
          <p:cNvSpPr/>
          <p:nvPr/>
        </p:nvSpPr>
        <p:spPr>
          <a:xfrm>
            <a:off x="4457006" y="5569865"/>
            <a:ext cx="1953600" cy="440700"/>
          </a:xfrm>
          <a:prstGeom prst="roundRect">
            <a:avLst>
              <a:gd name="adj" fmla="val 16667"/>
            </a:avLst>
          </a:prstGeom>
          <a:solidFill>
            <a:srgbClr val="B61249"/>
          </a:solidFill>
          <a:ln w="9525" cap="flat" cmpd="sng">
            <a:solidFill>
              <a:srgbClr val="B6124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100">
                <a:solidFill>
                  <a:srgbClr val="FFFFFF"/>
                </a:solidFill>
                <a:latin typeface="Roboto"/>
                <a:ea typeface="Roboto"/>
                <a:cs typeface="Roboto"/>
                <a:sym typeface="Roboto"/>
              </a:rPr>
              <a:t>Interpersonal relationship</a:t>
            </a:r>
            <a:endParaRPr sz="1100">
              <a:solidFill>
                <a:srgbClr val="FFFFFF"/>
              </a:solidFill>
              <a:latin typeface="Roboto"/>
              <a:ea typeface="Roboto"/>
              <a:cs typeface="Roboto"/>
              <a:sym typeface="Roboto"/>
            </a:endParaRPr>
          </a:p>
        </p:txBody>
      </p:sp>
      <p:sp>
        <p:nvSpPr>
          <p:cNvPr id="272" name="Google Shape;272;p52"/>
          <p:cNvSpPr/>
          <p:nvPr/>
        </p:nvSpPr>
        <p:spPr>
          <a:xfrm>
            <a:off x="4457006" y="6352166"/>
            <a:ext cx="1953600" cy="440700"/>
          </a:xfrm>
          <a:prstGeom prst="roundRect">
            <a:avLst>
              <a:gd name="adj" fmla="val 16667"/>
            </a:avLst>
          </a:prstGeom>
          <a:solidFill>
            <a:srgbClr val="B61249"/>
          </a:solidFill>
          <a:ln w="9525" cap="flat" cmpd="sng">
            <a:solidFill>
              <a:srgbClr val="B6124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100">
                <a:solidFill>
                  <a:srgbClr val="FFFFFF"/>
                </a:solidFill>
                <a:latin typeface="Roboto"/>
                <a:ea typeface="Roboto"/>
                <a:cs typeface="Roboto"/>
                <a:sym typeface="Roboto"/>
              </a:rPr>
              <a:t>Motivation</a:t>
            </a:r>
            <a:endParaRPr sz="1100">
              <a:solidFill>
                <a:srgbClr val="FFFFFF"/>
              </a:solidFill>
              <a:latin typeface="Roboto"/>
              <a:ea typeface="Roboto"/>
              <a:cs typeface="Roboto"/>
              <a:sym typeface="Roboto"/>
            </a:endParaRPr>
          </a:p>
        </p:txBody>
      </p:sp>
      <p:sp>
        <p:nvSpPr>
          <p:cNvPr id="273" name="Google Shape;273;p52"/>
          <p:cNvSpPr/>
          <p:nvPr/>
        </p:nvSpPr>
        <p:spPr>
          <a:xfrm>
            <a:off x="6981823" y="4476445"/>
            <a:ext cx="1725900" cy="295800"/>
          </a:xfrm>
          <a:prstGeom prst="roundRect">
            <a:avLst>
              <a:gd name="adj" fmla="val 16667"/>
            </a:avLst>
          </a:prstGeom>
          <a:solidFill>
            <a:srgbClr val="E1165A"/>
          </a:solidFill>
          <a:ln w="9525" cap="flat" cmpd="sng">
            <a:solidFill>
              <a:srgbClr val="E1165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100">
                <a:solidFill>
                  <a:srgbClr val="FFFFFF"/>
                </a:solidFill>
                <a:latin typeface="Roboto"/>
                <a:ea typeface="Roboto"/>
                <a:cs typeface="Roboto"/>
                <a:sym typeface="Roboto"/>
              </a:rPr>
              <a:t>Task division</a:t>
            </a:r>
            <a:endParaRPr sz="1100">
              <a:solidFill>
                <a:srgbClr val="FFFFFF"/>
              </a:solidFill>
              <a:latin typeface="Roboto"/>
              <a:ea typeface="Roboto"/>
              <a:cs typeface="Roboto"/>
              <a:sym typeface="Roboto"/>
            </a:endParaRPr>
          </a:p>
        </p:txBody>
      </p:sp>
      <p:sp>
        <p:nvSpPr>
          <p:cNvPr id="274" name="Google Shape;274;p52"/>
          <p:cNvSpPr/>
          <p:nvPr/>
        </p:nvSpPr>
        <p:spPr>
          <a:xfrm>
            <a:off x="6981823" y="4789210"/>
            <a:ext cx="1725900" cy="341100"/>
          </a:xfrm>
          <a:prstGeom prst="roundRect">
            <a:avLst>
              <a:gd name="adj" fmla="val 16667"/>
            </a:avLst>
          </a:prstGeom>
          <a:solidFill>
            <a:srgbClr val="E1165A"/>
          </a:solidFill>
          <a:ln w="9525" cap="flat" cmpd="sng">
            <a:solidFill>
              <a:srgbClr val="E1165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100">
                <a:solidFill>
                  <a:srgbClr val="FFFFFF"/>
                </a:solidFill>
                <a:latin typeface="Roboto"/>
                <a:ea typeface="Roboto"/>
                <a:cs typeface="Roboto"/>
                <a:sym typeface="Roboto"/>
              </a:rPr>
              <a:t>Time management</a:t>
            </a:r>
            <a:endParaRPr sz="1100">
              <a:solidFill>
                <a:srgbClr val="FFFFFF"/>
              </a:solidFill>
              <a:latin typeface="Roboto"/>
              <a:ea typeface="Roboto"/>
              <a:cs typeface="Roboto"/>
              <a:sym typeface="Roboto"/>
            </a:endParaRPr>
          </a:p>
        </p:txBody>
      </p:sp>
      <p:cxnSp>
        <p:nvCxnSpPr>
          <p:cNvPr id="275" name="Google Shape;275;p52"/>
          <p:cNvCxnSpPr>
            <a:stCxn id="273" idx="1"/>
            <a:endCxn id="270" idx="3"/>
          </p:cNvCxnSpPr>
          <p:nvPr/>
        </p:nvCxnSpPr>
        <p:spPr>
          <a:xfrm flipH="1">
            <a:off x="6410623" y="4624345"/>
            <a:ext cx="571200" cy="343200"/>
          </a:xfrm>
          <a:prstGeom prst="bentConnector3">
            <a:avLst>
              <a:gd name="adj1" fmla="val 50013"/>
            </a:avLst>
          </a:prstGeom>
          <a:noFill/>
          <a:ln w="9525" cap="flat" cmpd="sng">
            <a:solidFill>
              <a:srgbClr val="C2C2C2"/>
            </a:solidFill>
            <a:prstDash val="solid"/>
            <a:round/>
            <a:headEnd type="none" w="sm" len="sm"/>
            <a:tailEnd type="none" w="sm" len="sm"/>
          </a:ln>
        </p:spPr>
      </p:cxnSp>
      <p:cxnSp>
        <p:nvCxnSpPr>
          <p:cNvPr id="276" name="Google Shape;276;p52"/>
          <p:cNvCxnSpPr>
            <a:stCxn id="274" idx="1"/>
            <a:endCxn id="270" idx="3"/>
          </p:cNvCxnSpPr>
          <p:nvPr/>
        </p:nvCxnSpPr>
        <p:spPr>
          <a:xfrm flipH="1">
            <a:off x="6410623" y="4959760"/>
            <a:ext cx="571200" cy="7500"/>
          </a:xfrm>
          <a:prstGeom prst="bentConnector3">
            <a:avLst>
              <a:gd name="adj1" fmla="val 50013"/>
            </a:avLst>
          </a:prstGeom>
          <a:noFill/>
          <a:ln w="9525" cap="flat" cmpd="sng">
            <a:solidFill>
              <a:srgbClr val="C2C2C2"/>
            </a:solidFill>
            <a:prstDash val="solid"/>
            <a:round/>
            <a:headEnd type="none" w="sm" len="sm"/>
            <a:tailEnd type="none" w="sm" len="sm"/>
          </a:ln>
        </p:spPr>
      </p:cxnSp>
      <p:sp>
        <p:nvSpPr>
          <p:cNvPr id="277" name="Google Shape;277;p52"/>
          <p:cNvSpPr/>
          <p:nvPr/>
        </p:nvSpPr>
        <p:spPr>
          <a:xfrm>
            <a:off x="6981823" y="5165888"/>
            <a:ext cx="1725900" cy="295800"/>
          </a:xfrm>
          <a:prstGeom prst="roundRect">
            <a:avLst>
              <a:gd name="adj" fmla="val 16667"/>
            </a:avLst>
          </a:prstGeom>
          <a:solidFill>
            <a:srgbClr val="E1165A"/>
          </a:solidFill>
          <a:ln w="9525" cap="flat" cmpd="sng">
            <a:solidFill>
              <a:srgbClr val="E1165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100">
                <a:solidFill>
                  <a:srgbClr val="FFFFFF"/>
                </a:solidFill>
                <a:latin typeface="Roboto"/>
                <a:ea typeface="Roboto"/>
                <a:cs typeface="Roboto"/>
                <a:sym typeface="Roboto"/>
              </a:rPr>
              <a:t>Technical Coordination</a:t>
            </a:r>
            <a:endParaRPr sz="1100">
              <a:solidFill>
                <a:srgbClr val="FFFFFF"/>
              </a:solidFill>
              <a:latin typeface="Roboto"/>
              <a:ea typeface="Roboto"/>
              <a:cs typeface="Roboto"/>
              <a:sym typeface="Roboto"/>
            </a:endParaRPr>
          </a:p>
        </p:txBody>
      </p:sp>
      <p:sp>
        <p:nvSpPr>
          <p:cNvPr id="278" name="Google Shape;278;p52"/>
          <p:cNvSpPr/>
          <p:nvPr/>
        </p:nvSpPr>
        <p:spPr>
          <a:xfrm>
            <a:off x="6944981" y="5661645"/>
            <a:ext cx="1725900" cy="295800"/>
          </a:xfrm>
          <a:prstGeom prst="roundRect">
            <a:avLst>
              <a:gd name="adj" fmla="val 16667"/>
            </a:avLst>
          </a:prstGeom>
          <a:solidFill>
            <a:srgbClr val="E1165A"/>
          </a:solidFill>
          <a:ln w="9525" cap="flat" cmpd="sng">
            <a:solidFill>
              <a:srgbClr val="E1165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100">
                <a:solidFill>
                  <a:srgbClr val="FFFFFF"/>
                </a:solidFill>
                <a:latin typeface="Roboto"/>
                <a:ea typeface="Roboto"/>
                <a:cs typeface="Roboto"/>
                <a:sym typeface="Roboto"/>
              </a:rPr>
              <a:t>Reciprocal interaction</a:t>
            </a:r>
            <a:endParaRPr sz="1100">
              <a:solidFill>
                <a:srgbClr val="FFFFFF"/>
              </a:solidFill>
              <a:latin typeface="Roboto"/>
              <a:ea typeface="Roboto"/>
              <a:cs typeface="Roboto"/>
              <a:sym typeface="Roboto"/>
            </a:endParaRPr>
          </a:p>
        </p:txBody>
      </p:sp>
      <p:cxnSp>
        <p:nvCxnSpPr>
          <p:cNvPr id="279" name="Google Shape;279;p52"/>
          <p:cNvCxnSpPr>
            <a:stCxn id="277" idx="1"/>
            <a:endCxn id="270" idx="3"/>
          </p:cNvCxnSpPr>
          <p:nvPr/>
        </p:nvCxnSpPr>
        <p:spPr>
          <a:xfrm rot="10800000">
            <a:off x="6410623" y="4967288"/>
            <a:ext cx="571200" cy="346500"/>
          </a:xfrm>
          <a:prstGeom prst="bentConnector3">
            <a:avLst>
              <a:gd name="adj1" fmla="val 50013"/>
            </a:avLst>
          </a:prstGeom>
          <a:noFill/>
          <a:ln w="9525" cap="flat" cmpd="sng">
            <a:solidFill>
              <a:srgbClr val="C2C2C2"/>
            </a:solidFill>
            <a:prstDash val="solid"/>
            <a:round/>
            <a:headEnd type="none" w="sm" len="sm"/>
            <a:tailEnd type="none" w="sm" len="sm"/>
          </a:ln>
        </p:spPr>
      </p:cxnSp>
      <p:sp>
        <p:nvSpPr>
          <p:cNvPr id="280" name="Google Shape;280;p52"/>
          <p:cNvSpPr/>
          <p:nvPr/>
        </p:nvSpPr>
        <p:spPr>
          <a:xfrm>
            <a:off x="6981823" y="6424624"/>
            <a:ext cx="1725900" cy="295800"/>
          </a:xfrm>
          <a:prstGeom prst="roundRect">
            <a:avLst>
              <a:gd name="adj" fmla="val 16667"/>
            </a:avLst>
          </a:prstGeom>
          <a:solidFill>
            <a:srgbClr val="E1165A"/>
          </a:solidFill>
          <a:ln w="9525" cap="flat" cmpd="sng">
            <a:solidFill>
              <a:srgbClr val="E1165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100">
                <a:solidFill>
                  <a:srgbClr val="FFFFFF"/>
                </a:solidFill>
                <a:latin typeface="Roboto"/>
                <a:ea typeface="Roboto"/>
                <a:cs typeface="Roboto"/>
                <a:sym typeface="Roboto"/>
              </a:rPr>
              <a:t>Individual task orientation</a:t>
            </a:r>
            <a:endParaRPr sz="1100">
              <a:solidFill>
                <a:srgbClr val="FFFFFF"/>
              </a:solidFill>
              <a:latin typeface="Roboto"/>
              <a:ea typeface="Roboto"/>
              <a:cs typeface="Roboto"/>
              <a:sym typeface="Roboto"/>
            </a:endParaRPr>
          </a:p>
        </p:txBody>
      </p:sp>
      <p:cxnSp>
        <p:nvCxnSpPr>
          <p:cNvPr id="281" name="Google Shape;281;p52"/>
          <p:cNvCxnSpPr>
            <a:stCxn id="278" idx="1"/>
            <a:endCxn id="271" idx="3"/>
          </p:cNvCxnSpPr>
          <p:nvPr/>
        </p:nvCxnSpPr>
        <p:spPr>
          <a:xfrm rot="10800000">
            <a:off x="6410681" y="5790345"/>
            <a:ext cx="534300" cy="19200"/>
          </a:xfrm>
          <a:prstGeom prst="bentConnector3">
            <a:avLst>
              <a:gd name="adj1" fmla="val 49986"/>
            </a:avLst>
          </a:prstGeom>
          <a:noFill/>
          <a:ln w="9525" cap="flat" cmpd="sng">
            <a:solidFill>
              <a:srgbClr val="C2C2C2"/>
            </a:solidFill>
            <a:prstDash val="solid"/>
            <a:round/>
            <a:headEnd type="none" w="sm" len="sm"/>
            <a:tailEnd type="none" w="sm" len="sm"/>
          </a:ln>
        </p:spPr>
      </p:cxnSp>
      <p:cxnSp>
        <p:nvCxnSpPr>
          <p:cNvPr id="282" name="Google Shape;282;p52"/>
          <p:cNvCxnSpPr>
            <a:stCxn id="280" idx="1"/>
            <a:endCxn id="272" idx="3"/>
          </p:cNvCxnSpPr>
          <p:nvPr/>
        </p:nvCxnSpPr>
        <p:spPr>
          <a:xfrm flipH="1">
            <a:off x="6410623" y="6572524"/>
            <a:ext cx="571200" cy="600"/>
          </a:xfrm>
          <a:prstGeom prst="bentConnector3">
            <a:avLst>
              <a:gd name="adj1" fmla="val 50002"/>
            </a:avLst>
          </a:prstGeom>
          <a:noFill/>
          <a:ln w="9525" cap="flat" cmpd="sng">
            <a:solidFill>
              <a:srgbClr val="C2C2C2"/>
            </a:solidFill>
            <a:prstDash val="solid"/>
            <a:round/>
            <a:headEnd type="none" w="sm" len="sm"/>
            <a:tailEnd type="none" w="sm" len="sm"/>
          </a:ln>
        </p:spPr>
      </p:cxnSp>
      <p:cxnSp>
        <p:nvCxnSpPr>
          <p:cNvPr id="283" name="Google Shape;283;p52"/>
          <p:cNvCxnSpPr>
            <a:stCxn id="258" idx="2"/>
            <a:endCxn id="272" idx="1"/>
          </p:cNvCxnSpPr>
          <p:nvPr/>
        </p:nvCxnSpPr>
        <p:spPr>
          <a:xfrm>
            <a:off x="3922750" y="5068323"/>
            <a:ext cx="534300" cy="1504200"/>
          </a:xfrm>
          <a:prstGeom prst="bentConnector3">
            <a:avLst>
              <a:gd name="adj1" fmla="val 49986"/>
            </a:avLst>
          </a:prstGeom>
          <a:noFill/>
          <a:ln w="9525" cap="flat" cmpd="sng">
            <a:solidFill>
              <a:srgbClr val="C2C2C2"/>
            </a:solidFill>
            <a:prstDash val="solid"/>
            <a:round/>
            <a:headEnd type="none" w="sm" len="sm"/>
            <a:tailEnd type="none" w="sm" len="sm"/>
          </a:ln>
        </p:spPr>
      </p:cxnSp>
      <p:cxnSp>
        <p:nvCxnSpPr>
          <p:cNvPr id="284" name="Google Shape;284;p52"/>
          <p:cNvCxnSpPr>
            <a:stCxn id="258" idx="2"/>
            <a:endCxn id="271" idx="1"/>
          </p:cNvCxnSpPr>
          <p:nvPr/>
        </p:nvCxnSpPr>
        <p:spPr>
          <a:xfrm>
            <a:off x="3922750" y="5068323"/>
            <a:ext cx="534300" cy="721800"/>
          </a:xfrm>
          <a:prstGeom prst="bentConnector3">
            <a:avLst>
              <a:gd name="adj1" fmla="val 49986"/>
            </a:avLst>
          </a:prstGeom>
          <a:noFill/>
          <a:ln w="9525" cap="flat" cmpd="sng">
            <a:solidFill>
              <a:srgbClr val="C2C2C2"/>
            </a:solidFill>
            <a:prstDash val="solid"/>
            <a:round/>
            <a:headEnd type="none" w="sm" len="sm"/>
            <a:tailEnd type="none" w="sm" len="sm"/>
          </a:ln>
        </p:spPr>
      </p:cxnSp>
      <p:cxnSp>
        <p:nvCxnSpPr>
          <p:cNvPr id="285" name="Google Shape;285;p52"/>
          <p:cNvCxnSpPr>
            <a:stCxn id="258" idx="2"/>
            <a:endCxn id="270" idx="1"/>
          </p:cNvCxnSpPr>
          <p:nvPr/>
        </p:nvCxnSpPr>
        <p:spPr>
          <a:xfrm rot="10800000" flipH="1">
            <a:off x="3922750" y="4967523"/>
            <a:ext cx="534300" cy="100800"/>
          </a:xfrm>
          <a:prstGeom prst="bentConnector3">
            <a:avLst>
              <a:gd name="adj1" fmla="val 56415"/>
            </a:avLst>
          </a:prstGeom>
          <a:noFill/>
          <a:ln w="9525" cap="flat" cmpd="sng">
            <a:solidFill>
              <a:srgbClr val="C2C2C2"/>
            </a:solidFill>
            <a:prstDash val="solid"/>
            <a:round/>
            <a:headEnd type="none" w="sm" len="sm"/>
            <a:tailEnd type="none" w="sm" len="sm"/>
          </a:ln>
        </p:spPr>
      </p:cxnSp>
      <p:sp>
        <p:nvSpPr>
          <p:cNvPr id="286" name="Google Shape;286;p52"/>
          <p:cNvSpPr txBox="1"/>
          <p:nvPr/>
        </p:nvSpPr>
        <p:spPr>
          <a:xfrm>
            <a:off x="1507350" y="6573125"/>
            <a:ext cx="1725900" cy="34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Crimson Text"/>
                <a:ea typeface="Crimson Text"/>
                <a:cs typeface="Crimson Text"/>
                <a:sym typeface="Crimson Text"/>
              </a:rPr>
              <a:t>(Meier et al., 2007)</a:t>
            </a:r>
            <a:endParaRPr>
              <a:latin typeface="Crimson Text"/>
              <a:ea typeface="Crimson Text"/>
              <a:cs typeface="Crimson Text"/>
              <a:sym typeface="Crimson Text"/>
            </a:endParaRPr>
          </a:p>
        </p:txBody>
      </p:sp>
      <p:sp>
        <p:nvSpPr>
          <p:cNvPr id="287" name="Google Shape;287;p52"/>
          <p:cNvSpPr txBox="1"/>
          <p:nvPr/>
        </p:nvSpPr>
        <p:spPr>
          <a:xfrm>
            <a:off x="367600" y="1049950"/>
            <a:ext cx="7699800" cy="6822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750"/>
              </a:spcBef>
              <a:spcAft>
                <a:spcPts val="0"/>
              </a:spcAft>
              <a:buNone/>
            </a:pPr>
            <a:endParaRPr>
              <a:solidFill>
                <a:schemeClr val="dk1"/>
              </a:solidFill>
              <a:latin typeface="Crimson Text"/>
              <a:ea typeface="Crimson Text"/>
              <a:cs typeface="Crimson Text"/>
              <a:sym typeface="Crimson Text"/>
            </a:endParaRPr>
          </a:p>
          <a:p>
            <a:pPr marL="457200" lvl="0" indent="0" algn="just" rtl="0">
              <a:lnSpc>
                <a:spcPct val="115000"/>
              </a:lnSpc>
              <a:spcBef>
                <a:spcPts val="0"/>
              </a:spcBef>
              <a:spcAft>
                <a:spcPts val="0"/>
              </a:spcAft>
              <a:buNone/>
            </a:pPr>
            <a:r>
              <a:rPr lang="en-US">
                <a:solidFill>
                  <a:schemeClr val="dk1"/>
                </a:solidFill>
                <a:latin typeface="Crimson Text"/>
                <a:ea typeface="Crimson Text"/>
                <a:cs typeface="Crimson Text"/>
                <a:sym typeface="Crimson Text"/>
              </a:rPr>
              <a:t>“a situation in which two or more (i.e. a pair, small group, a class, community, society, and all intermediate level) attempts to learn something (i.e. follow a course, study course material, perform learning activities, learn from lifelong learning practice,..) together (i.e. face to face or computer mediated, synchronous or not, frequent or not, whether it is a truly joint effort or whether the labour is divided in a systematic way)”. </a:t>
            </a:r>
            <a:endParaRPr>
              <a:solidFill>
                <a:schemeClr val="dk1"/>
              </a:solidFill>
              <a:latin typeface="Crimson Text"/>
              <a:ea typeface="Crimson Text"/>
              <a:cs typeface="Crimson Text"/>
              <a:sym typeface="Crimson Text"/>
            </a:endParaRPr>
          </a:p>
          <a:p>
            <a:pPr marL="457200" lvl="0" indent="0" algn="l" rtl="0">
              <a:lnSpc>
                <a:spcPct val="90000"/>
              </a:lnSpc>
              <a:spcBef>
                <a:spcPts val="750"/>
              </a:spcBef>
              <a:spcAft>
                <a:spcPts val="0"/>
              </a:spcAft>
              <a:buNone/>
            </a:pPr>
            <a:r>
              <a:rPr lang="en-US">
                <a:solidFill>
                  <a:schemeClr val="dk1"/>
                </a:solidFill>
                <a:latin typeface="Crimson Text"/>
                <a:ea typeface="Crimson Text"/>
                <a:cs typeface="Crimson Text"/>
                <a:sym typeface="Crimson Text"/>
              </a:rPr>
              <a:t>(Dillenbourg, 2007) </a:t>
            </a:r>
            <a:endParaRPr>
              <a:solidFill>
                <a:schemeClr val="dk1"/>
              </a:solidFill>
              <a:latin typeface="Crimson Text"/>
              <a:ea typeface="Crimson Text"/>
              <a:cs typeface="Crimson Text"/>
              <a:sym typeface="Crimson Text"/>
            </a:endParaRPr>
          </a:p>
          <a:p>
            <a:pPr marL="0" lvl="0" indent="0" algn="ctr" rtl="0">
              <a:spcBef>
                <a:spcPts val="0"/>
              </a:spcBef>
              <a:spcAft>
                <a:spcPts val="0"/>
              </a:spcAft>
              <a:buNone/>
            </a:pPr>
            <a:endParaRPr>
              <a:solidFill>
                <a:schemeClr val="dk1"/>
              </a:solidFill>
              <a:latin typeface="Crimson Text"/>
              <a:ea typeface="Crimson Text"/>
              <a:cs typeface="Crimson Text"/>
              <a:sym typeface="Crimson Tex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53"/>
          <p:cNvSpPr txBox="1">
            <a:spLocks noGrp="1"/>
          </p:cNvSpPr>
          <p:nvPr>
            <p:ph type="title"/>
          </p:nvPr>
        </p:nvSpPr>
        <p:spPr>
          <a:xfrm>
            <a:off x="683568" y="548680"/>
            <a:ext cx="4978800" cy="576000"/>
          </a:xfrm>
          <a:prstGeom prst="rect">
            <a:avLst/>
          </a:prstGeom>
          <a:noFill/>
          <a:ln>
            <a:noFill/>
          </a:ln>
        </p:spPr>
        <p:txBody>
          <a:bodyPr spcFirstLastPara="1" wrap="square" lIns="0" tIns="0" rIns="0" bIns="0" anchor="t" anchorCtr="0">
            <a:noAutofit/>
          </a:bodyPr>
          <a:lstStyle/>
          <a:p>
            <a:pPr marL="0" marR="0" lvl="0" indent="0" algn="l" rtl="0">
              <a:lnSpc>
                <a:spcPct val="75000"/>
              </a:lnSpc>
              <a:spcBef>
                <a:spcPts val="0"/>
              </a:spcBef>
              <a:spcAft>
                <a:spcPts val="0"/>
              </a:spcAft>
              <a:buNone/>
            </a:pPr>
            <a:r>
              <a:rPr lang="en-US"/>
              <a:t>Learning Analytics</a:t>
            </a:r>
            <a:endParaRPr sz="4800" i="1" u="none" strike="noStrike" cap="none">
              <a:solidFill>
                <a:srgbClr val="B20533"/>
              </a:solidFill>
            </a:endParaRPr>
          </a:p>
        </p:txBody>
      </p:sp>
      <p:sp>
        <p:nvSpPr>
          <p:cNvPr id="293" name="Google Shape;293;p53"/>
          <p:cNvSpPr txBox="1"/>
          <p:nvPr/>
        </p:nvSpPr>
        <p:spPr>
          <a:xfrm>
            <a:off x="683575" y="1217450"/>
            <a:ext cx="7586400" cy="4614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US">
                <a:latin typeface="Crimson Text"/>
                <a:ea typeface="Crimson Text"/>
                <a:cs typeface="Crimson Text"/>
                <a:sym typeface="Crimson Text"/>
              </a:rPr>
              <a:t>Some of mental processes are externalized during collaboration </a:t>
            </a:r>
            <a:r>
              <a:rPr lang="en-US" b="1">
                <a:latin typeface="Crimson Text"/>
                <a:ea typeface="Crimson Text"/>
                <a:cs typeface="Crimson Text"/>
                <a:sym typeface="Crimson Text"/>
              </a:rPr>
              <a:t>through dialogue, writing, argument, drawing</a:t>
            </a:r>
            <a:r>
              <a:rPr lang="en-US">
                <a:latin typeface="Crimson Text"/>
                <a:ea typeface="Crimson Text"/>
                <a:cs typeface="Crimson Text"/>
                <a:sym typeface="Crimson Text"/>
              </a:rPr>
              <a:t> (Stahl, 2006)</a:t>
            </a:r>
            <a:endParaRPr>
              <a:latin typeface="Crimson Text"/>
              <a:ea typeface="Crimson Text"/>
              <a:cs typeface="Crimson Text"/>
              <a:sym typeface="Crimson Text"/>
            </a:endParaRPr>
          </a:p>
        </p:txBody>
      </p:sp>
      <p:pic>
        <p:nvPicPr>
          <p:cNvPr id="294" name="Google Shape;294;p53"/>
          <p:cNvPicPr preferRelativeResize="0"/>
          <p:nvPr/>
        </p:nvPicPr>
        <p:blipFill>
          <a:blip r:embed="rId3">
            <a:alphaModFix/>
          </a:blip>
          <a:stretch>
            <a:fillRect/>
          </a:stretch>
        </p:blipFill>
        <p:spPr>
          <a:xfrm>
            <a:off x="4188350" y="2230275"/>
            <a:ext cx="4443675" cy="2777300"/>
          </a:xfrm>
          <a:prstGeom prst="rect">
            <a:avLst/>
          </a:prstGeom>
          <a:noFill/>
          <a:ln>
            <a:noFill/>
          </a:ln>
        </p:spPr>
      </p:pic>
      <p:sp>
        <p:nvSpPr>
          <p:cNvPr id="295" name="Google Shape;295;p53"/>
          <p:cNvSpPr txBox="1"/>
          <p:nvPr/>
        </p:nvSpPr>
        <p:spPr>
          <a:xfrm>
            <a:off x="683575" y="2781775"/>
            <a:ext cx="3105000" cy="33939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US">
                <a:solidFill>
                  <a:srgbClr val="840D35"/>
                </a:solidFill>
                <a:latin typeface="Crimson Text"/>
                <a:ea typeface="Crimson Text"/>
                <a:cs typeface="Crimson Text"/>
                <a:sym typeface="Crimson Text"/>
              </a:rPr>
              <a:t>LA is defined as “the measurement, collection, analysis and reporting of </a:t>
            </a:r>
            <a:r>
              <a:rPr lang="en-US" b="1">
                <a:solidFill>
                  <a:srgbClr val="840D35"/>
                </a:solidFill>
                <a:latin typeface="Crimson Text"/>
                <a:ea typeface="Crimson Text"/>
                <a:cs typeface="Crimson Text"/>
                <a:sym typeface="Crimson Text"/>
              </a:rPr>
              <a:t>data about learners and their contexts</a:t>
            </a:r>
            <a:r>
              <a:rPr lang="en-US">
                <a:solidFill>
                  <a:srgbClr val="840D35"/>
                </a:solidFill>
                <a:latin typeface="Crimson Text"/>
                <a:ea typeface="Crimson Text"/>
                <a:cs typeface="Crimson Text"/>
                <a:sym typeface="Crimson Text"/>
              </a:rPr>
              <a:t>, for purposes of understanding and optimizing learning and the environments in which it occurs”.</a:t>
            </a:r>
            <a:endParaRPr>
              <a:solidFill>
                <a:srgbClr val="840D35"/>
              </a:solidFill>
              <a:latin typeface="Crimson Text"/>
              <a:ea typeface="Crimson Text"/>
              <a:cs typeface="Crimson Text"/>
              <a:sym typeface="Crimson Text"/>
            </a:endParaRPr>
          </a:p>
          <a:p>
            <a:pPr marL="0" lvl="0" indent="0" algn="just" rtl="0">
              <a:spcBef>
                <a:spcPts val="0"/>
              </a:spcBef>
              <a:spcAft>
                <a:spcPts val="0"/>
              </a:spcAft>
              <a:buClr>
                <a:schemeClr val="dk1"/>
              </a:buClr>
              <a:buSzPts val="1100"/>
              <a:buFont typeface="Arial"/>
              <a:buNone/>
            </a:pPr>
            <a:r>
              <a:rPr lang="en-US">
                <a:solidFill>
                  <a:schemeClr val="dk1"/>
                </a:solidFill>
                <a:latin typeface="Crimson Text"/>
                <a:ea typeface="Crimson Text"/>
                <a:cs typeface="Crimson Text"/>
                <a:sym typeface="Crimson Text"/>
              </a:rPr>
              <a:t>(Society of Learning Analytics, 2011)</a:t>
            </a:r>
            <a:endParaRPr>
              <a:solidFill>
                <a:schemeClr val="dk1"/>
              </a:solidFill>
              <a:latin typeface="Crimson Text"/>
              <a:ea typeface="Crimson Text"/>
              <a:cs typeface="Crimson Text"/>
              <a:sym typeface="Crimson Text"/>
            </a:endParaRPr>
          </a:p>
          <a:p>
            <a:pPr marL="0" lvl="0" indent="0" algn="just" rtl="0">
              <a:spcBef>
                <a:spcPts val="0"/>
              </a:spcBef>
              <a:spcAft>
                <a:spcPts val="0"/>
              </a:spcAft>
              <a:buNone/>
            </a:pPr>
            <a:r>
              <a:rPr lang="en-US">
                <a:solidFill>
                  <a:schemeClr val="dk1"/>
                </a:solidFill>
                <a:latin typeface="Crimson Text"/>
                <a:ea typeface="Crimson Text"/>
                <a:cs typeface="Crimson Text"/>
                <a:sym typeface="Crimson Text"/>
              </a:rPr>
              <a:t>                                                                                           </a:t>
            </a:r>
            <a:endParaRPr>
              <a:solidFill>
                <a:schemeClr val="dk1"/>
              </a:solidFill>
              <a:latin typeface="Crimson Text"/>
              <a:ea typeface="Crimson Text"/>
              <a:cs typeface="Crimson Text"/>
              <a:sym typeface="Crimson Text"/>
            </a:endParaRPr>
          </a:p>
        </p:txBody>
      </p:sp>
      <p:sp>
        <p:nvSpPr>
          <p:cNvPr id="296" name="Google Shape;296;p53"/>
          <p:cNvSpPr txBox="1"/>
          <p:nvPr/>
        </p:nvSpPr>
        <p:spPr>
          <a:xfrm>
            <a:off x="683575" y="5559000"/>
            <a:ext cx="7270500" cy="57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Crimson Text"/>
                <a:ea typeface="Crimson Text"/>
                <a:cs typeface="Crimson Text"/>
                <a:sym typeface="Crimson Text"/>
              </a:rPr>
              <a:t>Researcher often looked on computer mediated interactions while ignoring real-world environment.  (Ochoa et al., 2017)</a:t>
            </a:r>
            <a:endParaRPr>
              <a:latin typeface="Crimson Text"/>
              <a:ea typeface="Crimson Text"/>
              <a:cs typeface="Crimson Text"/>
              <a:sym typeface="Crimson Tex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3"/>
                                        </p:tgtEl>
                                        <p:attrNameLst>
                                          <p:attrName>style.visibility</p:attrName>
                                        </p:attrNameLst>
                                      </p:cBhvr>
                                      <p:to>
                                        <p:strVal val="visible"/>
                                      </p:to>
                                    </p:set>
                                    <p:animEffect transition="in" filter="fade">
                                      <p:cBhvr>
                                        <p:cTn id="7" dur="1000"/>
                                        <p:tgtEl>
                                          <p:spTgt spid="2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5"/>
                                        </p:tgtEl>
                                        <p:attrNameLst>
                                          <p:attrName>style.visibility</p:attrName>
                                        </p:attrNameLst>
                                      </p:cBhvr>
                                      <p:to>
                                        <p:strVal val="visible"/>
                                      </p:to>
                                    </p:set>
                                    <p:animEffect transition="in" filter="fade">
                                      <p:cBhvr>
                                        <p:cTn id="12" dur="1000"/>
                                        <p:tgtEl>
                                          <p:spTgt spid="295"/>
                                        </p:tgtEl>
                                      </p:cBhvr>
                                    </p:animEffect>
                                  </p:childTnLst>
                                </p:cTn>
                              </p:par>
                              <p:par>
                                <p:cTn id="13" presetID="10" presetClass="entr" presetSubtype="0" fill="hold" nodeType="withEffect">
                                  <p:stCondLst>
                                    <p:cond delay="0"/>
                                  </p:stCondLst>
                                  <p:childTnLst>
                                    <p:set>
                                      <p:cBhvr>
                                        <p:cTn id="14" dur="1" fill="hold">
                                          <p:stCondLst>
                                            <p:cond delay="0"/>
                                          </p:stCondLst>
                                        </p:cTn>
                                        <p:tgtEl>
                                          <p:spTgt spid="294"/>
                                        </p:tgtEl>
                                        <p:attrNameLst>
                                          <p:attrName>style.visibility</p:attrName>
                                        </p:attrNameLst>
                                      </p:cBhvr>
                                      <p:to>
                                        <p:strVal val="visible"/>
                                      </p:to>
                                    </p:set>
                                    <p:animEffect transition="in" filter="fade">
                                      <p:cBhvr>
                                        <p:cTn id="15" dur="1000"/>
                                        <p:tgtEl>
                                          <p:spTgt spid="29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96"/>
                                        </p:tgtEl>
                                        <p:attrNameLst>
                                          <p:attrName>style.visibility</p:attrName>
                                        </p:attrNameLst>
                                      </p:cBhvr>
                                      <p:to>
                                        <p:strVal val="visible"/>
                                      </p:to>
                                    </p:set>
                                    <p:animEffect transition="in" filter="fade">
                                      <p:cBhvr>
                                        <p:cTn id="20" dur="1000"/>
                                        <p:tgtEl>
                                          <p:spTgt spid="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54"/>
          <p:cNvSpPr txBox="1">
            <a:spLocks noGrp="1"/>
          </p:cNvSpPr>
          <p:nvPr>
            <p:ph type="title"/>
          </p:nvPr>
        </p:nvSpPr>
        <p:spPr>
          <a:xfrm>
            <a:off x="683575" y="548675"/>
            <a:ext cx="7920000" cy="576000"/>
          </a:xfrm>
          <a:prstGeom prst="rect">
            <a:avLst/>
          </a:prstGeom>
          <a:noFill/>
          <a:ln>
            <a:noFill/>
          </a:ln>
        </p:spPr>
        <p:txBody>
          <a:bodyPr spcFirstLastPara="1" wrap="square" lIns="0" tIns="0" rIns="0" bIns="0" anchor="t" anchorCtr="0">
            <a:noAutofit/>
          </a:bodyPr>
          <a:lstStyle/>
          <a:p>
            <a:pPr marL="0" marR="0" lvl="0" indent="0" algn="l" rtl="0">
              <a:lnSpc>
                <a:spcPct val="75000"/>
              </a:lnSpc>
              <a:spcBef>
                <a:spcPts val="0"/>
              </a:spcBef>
              <a:spcAft>
                <a:spcPts val="0"/>
              </a:spcAft>
              <a:buNone/>
            </a:pPr>
            <a:r>
              <a:rPr lang="en-US"/>
              <a:t>Multimodal Learning Analytics (MMLA)</a:t>
            </a:r>
            <a:endParaRPr sz="4800" i="1" u="none" strike="noStrike" cap="none">
              <a:solidFill>
                <a:srgbClr val="B20533"/>
              </a:solidFill>
            </a:endParaRPr>
          </a:p>
        </p:txBody>
      </p:sp>
      <p:sp>
        <p:nvSpPr>
          <p:cNvPr id="302" name="Google Shape;302;p54"/>
          <p:cNvSpPr/>
          <p:nvPr/>
        </p:nvSpPr>
        <p:spPr>
          <a:xfrm>
            <a:off x="549075" y="5642275"/>
            <a:ext cx="513900" cy="141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54"/>
          <p:cNvSpPr txBox="1"/>
          <p:nvPr/>
        </p:nvSpPr>
        <p:spPr>
          <a:xfrm>
            <a:off x="683575" y="1743750"/>
            <a:ext cx="7992900" cy="12210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US" sz="1800">
                <a:solidFill>
                  <a:schemeClr val="dk1"/>
                </a:solidFill>
                <a:latin typeface="Georgia"/>
                <a:ea typeface="Georgia"/>
                <a:cs typeface="Georgia"/>
                <a:sym typeface="Georgia"/>
              </a:rPr>
              <a:t>Multimodal Learning Analytics sits at the intersection of three ideas: multimodal teaching and learning, multimodal data, and computer-supported analysis.</a:t>
            </a:r>
            <a:r>
              <a:rPr lang="en-US" sz="1800">
                <a:solidFill>
                  <a:srgbClr val="B91319"/>
                </a:solidFill>
                <a:latin typeface="Georgia"/>
                <a:ea typeface="Georgia"/>
                <a:cs typeface="Georgia"/>
                <a:sym typeface="Georgia"/>
              </a:rPr>
              <a:t> </a:t>
            </a:r>
            <a:endParaRPr sz="1800">
              <a:solidFill>
                <a:srgbClr val="B91319"/>
              </a:solidFill>
              <a:latin typeface="Georgia"/>
              <a:ea typeface="Georgia"/>
              <a:cs typeface="Georgia"/>
              <a:sym typeface="Georgia"/>
            </a:endParaRPr>
          </a:p>
          <a:p>
            <a:pPr marL="0" lvl="0" indent="0" algn="just" rtl="0">
              <a:spcBef>
                <a:spcPts val="0"/>
              </a:spcBef>
              <a:spcAft>
                <a:spcPts val="0"/>
              </a:spcAft>
              <a:buClr>
                <a:schemeClr val="dk1"/>
              </a:buClr>
              <a:buSzPts val="1100"/>
              <a:buFont typeface="Arial"/>
              <a:buNone/>
            </a:pPr>
            <a:r>
              <a:rPr lang="en-US" sz="1200">
                <a:solidFill>
                  <a:schemeClr val="dk1"/>
                </a:solidFill>
                <a:latin typeface="Georgia"/>
                <a:ea typeface="Georgia"/>
                <a:cs typeface="Georgia"/>
                <a:sym typeface="Georgia"/>
              </a:rPr>
              <a:t>                                                                                      								(Worsley et al. 2016)</a:t>
            </a:r>
            <a:endParaRPr sz="1800">
              <a:solidFill>
                <a:srgbClr val="B91319"/>
              </a:solidFill>
              <a:latin typeface="Georgia"/>
              <a:ea typeface="Georgia"/>
              <a:cs typeface="Georgia"/>
              <a:sym typeface="Georgia"/>
            </a:endParaRPr>
          </a:p>
        </p:txBody>
      </p:sp>
      <p:pic>
        <p:nvPicPr>
          <p:cNvPr id="304" name="Google Shape;304;p54"/>
          <p:cNvPicPr preferRelativeResize="0"/>
          <p:nvPr/>
        </p:nvPicPr>
        <p:blipFill>
          <a:blip r:embed="rId3">
            <a:alphaModFix/>
          </a:blip>
          <a:stretch>
            <a:fillRect/>
          </a:stretch>
        </p:blipFill>
        <p:spPr>
          <a:xfrm>
            <a:off x="1981051" y="4849013"/>
            <a:ext cx="736600" cy="419100"/>
          </a:xfrm>
          <a:prstGeom prst="rect">
            <a:avLst/>
          </a:prstGeom>
          <a:noFill/>
          <a:ln>
            <a:noFill/>
          </a:ln>
        </p:spPr>
      </p:pic>
      <p:pic>
        <p:nvPicPr>
          <p:cNvPr id="305" name="Google Shape;305;p54" descr="elated image"/>
          <p:cNvPicPr preferRelativeResize="0"/>
          <p:nvPr/>
        </p:nvPicPr>
        <p:blipFill rotWithShape="1">
          <a:blip r:embed="rId4">
            <a:alphaModFix/>
          </a:blip>
          <a:srcRect/>
          <a:stretch/>
        </p:blipFill>
        <p:spPr>
          <a:xfrm>
            <a:off x="3247810" y="4654189"/>
            <a:ext cx="682540" cy="682540"/>
          </a:xfrm>
          <a:prstGeom prst="rect">
            <a:avLst/>
          </a:prstGeom>
          <a:noFill/>
          <a:ln>
            <a:noFill/>
          </a:ln>
        </p:spPr>
      </p:pic>
      <p:pic>
        <p:nvPicPr>
          <p:cNvPr id="306" name="Google Shape;306;p54" descr="mage result for heart rate icon"/>
          <p:cNvPicPr preferRelativeResize="0"/>
          <p:nvPr/>
        </p:nvPicPr>
        <p:blipFill rotWithShape="1">
          <a:blip r:embed="rId5">
            <a:alphaModFix/>
          </a:blip>
          <a:srcRect/>
          <a:stretch/>
        </p:blipFill>
        <p:spPr>
          <a:xfrm>
            <a:off x="4598312" y="4792460"/>
            <a:ext cx="558519" cy="558519"/>
          </a:xfrm>
          <a:prstGeom prst="rect">
            <a:avLst/>
          </a:prstGeom>
          <a:noFill/>
          <a:ln>
            <a:noFill/>
          </a:ln>
        </p:spPr>
      </p:pic>
      <p:pic>
        <p:nvPicPr>
          <p:cNvPr id="307" name="Google Shape;307;p54" descr="mage result for computer logs icon"/>
          <p:cNvPicPr preferRelativeResize="0"/>
          <p:nvPr/>
        </p:nvPicPr>
        <p:blipFill rotWithShape="1">
          <a:blip r:embed="rId6">
            <a:alphaModFix/>
          </a:blip>
          <a:srcRect/>
          <a:stretch/>
        </p:blipFill>
        <p:spPr>
          <a:xfrm>
            <a:off x="5824777" y="4774200"/>
            <a:ext cx="442522" cy="442522"/>
          </a:xfrm>
          <a:prstGeom prst="rect">
            <a:avLst/>
          </a:prstGeom>
          <a:noFill/>
          <a:ln>
            <a:noFill/>
          </a:ln>
        </p:spPr>
      </p:pic>
      <p:pic>
        <p:nvPicPr>
          <p:cNvPr id="308" name="Google Shape;308;p54" descr="mage result for microphone icon"/>
          <p:cNvPicPr preferRelativeResize="0"/>
          <p:nvPr/>
        </p:nvPicPr>
        <p:blipFill rotWithShape="1">
          <a:blip r:embed="rId7">
            <a:alphaModFix/>
          </a:blip>
          <a:srcRect/>
          <a:stretch/>
        </p:blipFill>
        <p:spPr>
          <a:xfrm>
            <a:off x="6821084" y="4785916"/>
            <a:ext cx="419100" cy="419100"/>
          </a:xfrm>
          <a:prstGeom prst="rect">
            <a:avLst/>
          </a:prstGeom>
          <a:noFill/>
          <a:ln>
            <a:noFill/>
          </a:ln>
        </p:spPr>
      </p:pic>
      <p:sp>
        <p:nvSpPr>
          <p:cNvPr id="309" name="Google Shape;309;p54"/>
          <p:cNvSpPr txBox="1"/>
          <p:nvPr/>
        </p:nvSpPr>
        <p:spPr>
          <a:xfrm>
            <a:off x="6752750" y="5551875"/>
            <a:ext cx="736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Times New Roman"/>
                <a:ea typeface="Times New Roman"/>
                <a:cs typeface="Times New Roman"/>
                <a:sym typeface="Times New Roman"/>
              </a:rPr>
              <a:t>Audio</a:t>
            </a:r>
            <a:endParaRPr>
              <a:latin typeface="Times New Roman"/>
              <a:ea typeface="Times New Roman"/>
              <a:cs typeface="Times New Roman"/>
              <a:sym typeface="Times New Roman"/>
            </a:endParaRPr>
          </a:p>
        </p:txBody>
      </p:sp>
      <p:sp>
        <p:nvSpPr>
          <p:cNvPr id="310" name="Google Shape;310;p54"/>
          <p:cNvSpPr txBox="1"/>
          <p:nvPr/>
        </p:nvSpPr>
        <p:spPr>
          <a:xfrm>
            <a:off x="5756713" y="5589325"/>
            <a:ext cx="736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Times New Roman"/>
                <a:ea typeface="Times New Roman"/>
                <a:cs typeface="Times New Roman"/>
                <a:sym typeface="Times New Roman"/>
              </a:rPr>
              <a:t>Logs</a:t>
            </a:r>
            <a:endParaRPr>
              <a:latin typeface="Times New Roman"/>
              <a:ea typeface="Times New Roman"/>
              <a:cs typeface="Times New Roman"/>
              <a:sym typeface="Times New Roman"/>
            </a:endParaRPr>
          </a:p>
        </p:txBody>
      </p:sp>
      <p:sp>
        <p:nvSpPr>
          <p:cNvPr id="311" name="Google Shape;311;p54"/>
          <p:cNvSpPr txBox="1"/>
          <p:nvPr/>
        </p:nvSpPr>
        <p:spPr>
          <a:xfrm>
            <a:off x="4446299" y="5642275"/>
            <a:ext cx="1157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Times New Roman"/>
                <a:ea typeface="Times New Roman"/>
                <a:cs typeface="Times New Roman"/>
                <a:sym typeface="Times New Roman"/>
              </a:rPr>
              <a:t>Physiological</a:t>
            </a:r>
            <a:endParaRPr>
              <a:latin typeface="Times New Roman"/>
              <a:ea typeface="Times New Roman"/>
              <a:cs typeface="Times New Roman"/>
              <a:sym typeface="Times New Roman"/>
            </a:endParaRPr>
          </a:p>
        </p:txBody>
      </p:sp>
      <p:sp>
        <p:nvSpPr>
          <p:cNvPr id="312" name="Google Shape;312;p54"/>
          <p:cNvSpPr txBox="1"/>
          <p:nvPr/>
        </p:nvSpPr>
        <p:spPr>
          <a:xfrm>
            <a:off x="3010224" y="5631775"/>
            <a:ext cx="1157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Times New Roman"/>
                <a:ea typeface="Times New Roman"/>
                <a:cs typeface="Times New Roman"/>
                <a:sym typeface="Times New Roman"/>
              </a:rPr>
              <a:t>Video</a:t>
            </a:r>
            <a:endParaRPr>
              <a:latin typeface="Times New Roman"/>
              <a:ea typeface="Times New Roman"/>
              <a:cs typeface="Times New Roman"/>
              <a:sym typeface="Times New Roman"/>
            </a:endParaRPr>
          </a:p>
        </p:txBody>
      </p:sp>
      <p:sp>
        <p:nvSpPr>
          <p:cNvPr id="313" name="Google Shape;313;p54"/>
          <p:cNvSpPr txBox="1"/>
          <p:nvPr/>
        </p:nvSpPr>
        <p:spPr>
          <a:xfrm>
            <a:off x="1525950" y="5631775"/>
            <a:ext cx="134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Times New Roman"/>
                <a:ea typeface="Times New Roman"/>
                <a:cs typeface="Times New Roman"/>
                <a:sym typeface="Times New Roman"/>
              </a:rPr>
              <a:t>Motion tracker</a:t>
            </a:r>
            <a:endParaRPr>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3"/>
                                        </p:tgtEl>
                                        <p:attrNameLst>
                                          <p:attrName>style.visibility</p:attrName>
                                        </p:attrNameLst>
                                      </p:cBhvr>
                                      <p:to>
                                        <p:strVal val="visible"/>
                                      </p:to>
                                    </p:set>
                                    <p:animEffect transition="in" filter="fade">
                                      <p:cBhvr>
                                        <p:cTn id="7" dur="1000"/>
                                        <p:tgtEl>
                                          <p:spTgt spid="303"/>
                                        </p:tgtEl>
                                      </p:cBhvr>
                                    </p:animEffect>
                                  </p:childTnLst>
                                </p:cTn>
                              </p:par>
                              <p:par>
                                <p:cTn id="8" presetID="10" presetClass="entr" presetSubtype="0" fill="hold" nodeType="withEffect">
                                  <p:stCondLst>
                                    <p:cond delay="0"/>
                                  </p:stCondLst>
                                  <p:childTnLst>
                                    <p:set>
                                      <p:cBhvr>
                                        <p:cTn id="9" dur="1" fill="hold">
                                          <p:stCondLst>
                                            <p:cond delay="0"/>
                                          </p:stCondLst>
                                        </p:cTn>
                                        <p:tgtEl>
                                          <p:spTgt spid="304"/>
                                        </p:tgtEl>
                                        <p:attrNameLst>
                                          <p:attrName>style.visibility</p:attrName>
                                        </p:attrNameLst>
                                      </p:cBhvr>
                                      <p:to>
                                        <p:strVal val="visible"/>
                                      </p:to>
                                    </p:set>
                                    <p:animEffect transition="in" filter="fade">
                                      <p:cBhvr>
                                        <p:cTn id="10" dur="1000"/>
                                        <p:tgtEl>
                                          <p:spTgt spid="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Shape 338"/>
        <p:cNvGrpSpPr/>
        <p:nvPr/>
      </p:nvGrpSpPr>
      <p:grpSpPr>
        <a:xfrm>
          <a:off x="0" y="0"/>
          <a:ext cx="0" cy="0"/>
          <a:chOff x="0" y="0"/>
          <a:chExt cx="0" cy="0"/>
        </a:xfrm>
      </p:grpSpPr>
      <p:sp>
        <p:nvSpPr>
          <p:cNvPr id="339" name="Google Shape;339;p56"/>
          <p:cNvSpPr txBox="1">
            <a:spLocks noGrp="1"/>
          </p:cNvSpPr>
          <p:nvPr>
            <p:ph type="title"/>
          </p:nvPr>
        </p:nvSpPr>
        <p:spPr>
          <a:xfrm>
            <a:off x="683568" y="548680"/>
            <a:ext cx="4978800" cy="576000"/>
          </a:xfrm>
          <a:prstGeom prst="rect">
            <a:avLst/>
          </a:prstGeom>
          <a:noFill/>
          <a:ln>
            <a:noFill/>
          </a:ln>
        </p:spPr>
        <p:txBody>
          <a:bodyPr spcFirstLastPara="1" wrap="square" lIns="0" tIns="0" rIns="0" bIns="0" anchor="t" anchorCtr="0">
            <a:noAutofit/>
          </a:bodyPr>
          <a:lstStyle/>
          <a:p>
            <a:pPr marL="0" marR="0" lvl="0" indent="0" algn="l" rtl="0">
              <a:lnSpc>
                <a:spcPct val="75000"/>
              </a:lnSpc>
              <a:spcBef>
                <a:spcPts val="0"/>
              </a:spcBef>
              <a:spcAft>
                <a:spcPts val="0"/>
              </a:spcAft>
              <a:buNone/>
            </a:pPr>
            <a:r>
              <a:rPr lang="en-US"/>
              <a:t>Related work</a:t>
            </a:r>
            <a:endParaRPr sz="4800" i="1" u="none" strike="noStrike" cap="none">
              <a:solidFill>
                <a:srgbClr val="B20533"/>
              </a:solidFill>
            </a:endParaRPr>
          </a:p>
        </p:txBody>
      </p:sp>
      <p:sp>
        <p:nvSpPr>
          <p:cNvPr id="340" name="Google Shape;340;p56"/>
          <p:cNvSpPr/>
          <p:nvPr/>
        </p:nvSpPr>
        <p:spPr>
          <a:xfrm>
            <a:off x="4132594" y="1309575"/>
            <a:ext cx="1688700" cy="669000"/>
          </a:xfrm>
          <a:prstGeom prst="chevron">
            <a:avLst>
              <a:gd name="adj" fmla="val 50000"/>
            </a:avLst>
          </a:pr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a:solidFill>
                  <a:srgbClr val="FFFFFF"/>
                </a:solidFill>
                <a:latin typeface="Roboto"/>
                <a:ea typeface="Roboto"/>
                <a:cs typeface="Roboto"/>
                <a:sym typeface="Roboto"/>
              </a:rPr>
              <a:t> Feature extraction</a:t>
            </a:r>
            <a:endParaRPr sz="1200">
              <a:solidFill>
                <a:srgbClr val="FFFFFF"/>
              </a:solidFill>
              <a:latin typeface="Roboto"/>
              <a:ea typeface="Roboto"/>
              <a:cs typeface="Roboto"/>
              <a:sym typeface="Roboto"/>
            </a:endParaRPr>
          </a:p>
        </p:txBody>
      </p:sp>
      <p:sp>
        <p:nvSpPr>
          <p:cNvPr id="341" name="Google Shape;341;p56"/>
          <p:cNvSpPr/>
          <p:nvPr/>
        </p:nvSpPr>
        <p:spPr>
          <a:xfrm>
            <a:off x="57150" y="1309572"/>
            <a:ext cx="1574100" cy="669000"/>
          </a:xfrm>
          <a:prstGeom prst="homePlate">
            <a:avLst>
              <a:gd name="adj" fmla="val 50000"/>
            </a:avLst>
          </a:prstGeom>
          <a:solidFill>
            <a:srgbClr val="3C78D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a:solidFill>
                  <a:srgbClr val="FFFFFF"/>
                </a:solidFill>
                <a:latin typeface="Roboto"/>
                <a:ea typeface="Roboto"/>
                <a:cs typeface="Roboto"/>
                <a:sym typeface="Roboto"/>
              </a:rPr>
              <a:t>Specification of type of problem</a:t>
            </a:r>
            <a:endParaRPr sz="1200">
              <a:solidFill>
                <a:srgbClr val="FFFFFF"/>
              </a:solidFill>
              <a:latin typeface="Roboto"/>
              <a:ea typeface="Roboto"/>
              <a:cs typeface="Roboto"/>
              <a:sym typeface="Roboto"/>
            </a:endParaRPr>
          </a:p>
        </p:txBody>
      </p:sp>
      <p:sp>
        <p:nvSpPr>
          <p:cNvPr id="342" name="Google Shape;342;p56"/>
          <p:cNvSpPr/>
          <p:nvPr/>
        </p:nvSpPr>
        <p:spPr>
          <a:xfrm>
            <a:off x="1314352" y="1309575"/>
            <a:ext cx="1822200" cy="669000"/>
          </a:xfrm>
          <a:prstGeom prst="chevron">
            <a:avLst>
              <a:gd name="adj" fmla="val 50000"/>
            </a:avLst>
          </a:prstGeom>
          <a:solidFill>
            <a:srgbClr val="674EA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a:solidFill>
                  <a:srgbClr val="FFFFFF"/>
                </a:solidFill>
                <a:latin typeface="Roboto"/>
                <a:ea typeface="Roboto"/>
                <a:cs typeface="Roboto"/>
                <a:sym typeface="Roboto"/>
              </a:rPr>
              <a:t>Data collection</a:t>
            </a:r>
            <a:endParaRPr sz="1200">
              <a:solidFill>
                <a:srgbClr val="FFFFFF"/>
              </a:solidFill>
              <a:latin typeface="Roboto"/>
              <a:ea typeface="Roboto"/>
              <a:cs typeface="Roboto"/>
              <a:sym typeface="Roboto"/>
            </a:endParaRPr>
          </a:p>
        </p:txBody>
      </p:sp>
      <p:sp>
        <p:nvSpPr>
          <p:cNvPr id="343" name="Google Shape;343;p56"/>
          <p:cNvSpPr/>
          <p:nvPr/>
        </p:nvSpPr>
        <p:spPr>
          <a:xfrm>
            <a:off x="2807250" y="1309575"/>
            <a:ext cx="1638600" cy="669000"/>
          </a:xfrm>
          <a:prstGeom prst="chevron">
            <a:avLst>
              <a:gd name="adj" fmla="val 50000"/>
            </a:avLst>
          </a:prstGeom>
          <a:solidFill>
            <a:srgbClr val="6AA84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a:solidFill>
                  <a:srgbClr val="FFFFFF"/>
                </a:solidFill>
                <a:latin typeface="Roboto"/>
                <a:ea typeface="Roboto"/>
                <a:cs typeface="Roboto"/>
                <a:sym typeface="Roboto"/>
              </a:rPr>
              <a:t>Data annotation</a:t>
            </a:r>
            <a:endParaRPr sz="1200">
              <a:solidFill>
                <a:srgbClr val="FFFFFF"/>
              </a:solidFill>
              <a:latin typeface="Roboto"/>
              <a:ea typeface="Roboto"/>
              <a:cs typeface="Roboto"/>
              <a:sym typeface="Roboto"/>
            </a:endParaRPr>
          </a:p>
        </p:txBody>
      </p:sp>
      <p:sp>
        <p:nvSpPr>
          <p:cNvPr id="344" name="Google Shape;344;p56"/>
          <p:cNvSpPr/>
          <p:nvPr/>
        </p:nvSpPr>
        <p:spPr>
          <a:xfrm>
            <a:off x="5502967" y="1309575"/>
            <a:ext cx="1574100" cy="669000"/>
          </a:xfrm>
          <a:prstGeom prst="chevron">
            <a:avLst>
              <a:gd name="adj" fmla="val 50000"/>
            </a:avLst>
          </a:prstGeom>
          <a:solidFill>
            <a:srgbClr val="134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a:solidFill>
                  <a:srgbClr val="FFFFFF"/>
                </a:solidFill>
                <a:latin typeface="Roboto"/>
                <a:ea typeface="Roboto"/>
                <a:cs typeface="Roboto"/>
                <a:sym typeface="Roboto"/>
              </a:rPr>
              <a:t>Feature fusion</a:t>
            </a:r>
            <a:endParaRPr sz="1200">
              <a:solidFill>
                <a:srgbClr val="FFFFFF"/>
              </a:solidFill>
              <a:latin typeface="Roboto"/>
              <a:ea typeface="Roboto"/>
              <a:cs typeface="Roboto"/>
              <a:sym typeface="Roboto"/>
            </a:endParaRPr>
          </a:p>
        </p:txBody>
      </p:sp>
      <p:sp>
        <p:nvSpPr>
          <p:cNvPr id="345" name="Google Shape;345;p56"/>
          <p:cNvSpPr/>
          <p:nvPr/>
        </p:nvSpPr>
        <p:spPr>
          <a:xfrm>
            <a:off x="6769684" y="1309575"/>
            <a:ext cx="2107800" cy="669000"/>
          </a:xfrm>
          <a:prstGeom prst="chevron">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a:solidFill>
                  <a:srgbClr val="FFFFFF"/>
                </a:solidFill>
                <a:latin typeface="Roboto"/>
                <a:ea typeface="Roboto"/>
                <a:cs typeface="Roboto"/>
                <a:sym typeface="Roboto"/>
              </a:rPr>
              <a:t>Model training &amp; evaluation</a:t>
            </a:r>
            <a:endParaRPr sz="1200">
              <a:solidFill>
                <a:srgbClr val="FFFFFF"/>
              </a:solidFill>
              <a:latin typeface="Roboto"/>
              <a:ea typeface="Roboto"/>
              <a:cs typeface="Roboto"/>
              <a:sym typeface="Roboto"/>
            </a:endParaRPr>
          </a:p>
        </p:txBody>
      </p:sp>
      <p:sp>
        <p:nvSpPr>
          <p:cNvPr id="346" name="Google Shape;346;p56"/>
          <p:cNvSpPr/>
          <p:nvPr/>
        </p:nvSpPr>
        <p:spPr>
          <a:xfrm>
            <a:off x="123825" y="2143125"/>
            <a:ext cx="1009800" cy="219000"/>
          </a:xfrm>
          <a:prstGeom prst="roundRect">
            <a:avLst>
              <a:gd name="adj" fmla="val 16667"/>
            </a:avLst>
          </a:pr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000"/>
              <a:t>Classification</a:t>
            </a:r>
            <a:endParaRPr sz="1000"/>
          </a:p>
        </p:txBody>
      </p:sp>
      <p:sp>
        <p:nvSpPr>
          <p:cNvPr id="347" name="Google Shape;347;p56"/>
          <p:cNvSpPr/>
          <p:nvPr/>
        </p:nvSpPr>
        <p:spPr>
          <a:xfrm>
            <a:off x="123825" y="2466975"/>
            <a:ext cx="866700" cy="219000"/>
          </a:xfrm>
          <a:prstGeom prst="roundRect">
            <a:avLst>
              <a:gd name="adj" fmla="val 16667"/>
            </a:avLst>
          </a:prstGeom>
          <a:solidFill>
            <a:srgbClr val="C9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000"/>
              <a:t>Regression</a:t>
            </a:r>
            <a:endParaRPr sz="1000"/>
          </a:p>
        </p:txBody>
      </p:sp>
      <p:sp>
        <p:nvSpPr>
          <p:cNvPr id="348" name="Google Shape;348;p56"/>
          <p:cNvSpPr/>
          <p:nvPr/>
        </p:nvSpPr>
        <p:spPr>
          <a:xfrm>
            <a:off x="123825" y="2790825"/>
            <a:ext cx="866700" cy="371400"/>
          </a:xfrm>
          <a:prstGeom prst="roundRect">
            <a:avLst>
              <a:gd name="adj" fmla="val 16667"/>
            </a:avLst>
          </a:prstGeom>
          <a:solidFill>
            <a:srgbClr val="C9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000"/>
              <a:t>Pattern recognition</a:t>
            </a:r>
            <a:endParaRPr sz="1000"/>
          </a:p>
        </p:txBody>
      </p:sp>
      <p:sp>
        <p:nvSpPr>
          <p:cNvPr id="349" name="Google Shape;349;p56"/>
          <p:cNvSpPr/>
          <p:nvPr/>
        </p:nvSpPr>
        <p:spPr>
          <a:xfrm>
            <a:off x="1532213" y="2143125"/>
            <a:ext cx="1009800" cy="219000"/>
          </a:xfrm>
          <a:prstGeom prst="roundRect">
            <a:avLst>
              <a:gd name="adj" fmla="val 16667"/>
            </a:avLst>
          </a:prstGeom>
          <a:solidFill>
            <a:srgbClr val="D9D2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000"/>
              <a:t>Physiological</a:t>
            </a:r>
            <a:endParaRPr sz="1000"/>
          </a:p>
        </p:txBody>
      </p:sp>
      <p:sp>
        <p:nvSpPr>
          <p:cNvPr id="350" name="Google Shape;350;p56"/>
          <p:cNvSpPr/>
          <p:nvPr/>
        </p:nvSpPr>
        <p:spPr>
          <a:xfrm>
            <a:off x="1532219" y="2466975"/>
            <a:ext cx="496500" cy="219000"/>
          </a:xfrm>
          <a:prstGeom prst="roundRect">
            <a:avLst>
              <a:gd name="adj" fmla="val 16667"/>
            </a:avLst>
          </a:prstGeom>
          <a:solidFill>
            <a:srgbClr val="D9D2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000"/>
              <a:t>Logs</a:t>
            </a:r>
            <a:endParaRPr sz="1000"/>
          </a:p>
        </p:txBody>
      </p:sp>
      <p:sp>
        <p:nvSpPr>
          <p:cNvPr id="351" name="Google Shape;351;p56"/>
          <p:cNvSpPr/>
          <p:nvPr/>
        </p:nvSpPr>
        <p:spPr>
          <a:xfrm>
            <a:off x="1532224" y="2767013"/>
            <a:ext cx="601500" cy="219000"/>
          </a:xfrm>
          <a:prstGeom prst="roundRect">
            <a:avLst>
              <a:gd name="adj" fmla="val 16667"/>
            </a:avLst>
          </a:prstGeom>
          <a:solidFill>
            <a:srgbClr val="B4A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000"/>
              <a:t>Audio</a:t>
            </a:r>
            <a:endParaRPr sz="1000"/>
          </a:p>
        </p:txBody>
      </p:sp>
      <p:sp>
        <p:nvSpPr>
          <p:cNvPr id="352" name="Google Shape;352;p56"/>
          <p:cNvSpPr/>
          <p:nvPr/>
        </p:nvSpPr>
        <p:spPr>
          <a:xfrm>
            <a:off x="2169737" y="2767025"/>
            <a:ext cx="601500" cy="219000"/>
          </a:xfrm>
          <a:prstGeom prst="roundRect">
            <a:avLst>
              <a:gd name="adj" fmla="val 16667"/>
            </a:avLst>
          </a:prstGeom>
          <a:solidFill>
            <a:srgbClr val="D9D2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000"/>
              <a:t>Video</a:t>
            </a:r>
            <a:endParaRPr sz="1000"/>
          </a:p>
        </p:txBody>
      </p:sp>
      <p:sp>
        <p:nvSpPr>
          <p:cNvPr id="353" name="Google Shape;353;p56"/>
          <p:cNvSpPr/>
          <p:nvPr/>
        </p:nvSpPr>
        <p:spPr>
          <a:xfrm>
            <a:off x="2066925" y="2455075"/>
            <a:ext cx="951900" cy="219000"/>
          </a:xfrm>
          <a:prstGeom prst="roundRect">
            <a:avLst>
              <a:gd name="adj" fmla="val 16667"/>
            </a:avLst>
          </a:prstGeom>
          <a:solidFill>
            <a:srgbClr val="D9D2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000"/>
              <a:t>Clickstream</a:t>
            </a:r>
            <a:endParaRPr sz="1000"/>
          </a:p>
        </p:txBody>
      </p:sp>
      <p:sp>
        <p:nvSpPr>
          <p:cNvPr id="354" name="Google Shape;354;p56"/>
          <p:cNvSpPr/>
          <p:nvPr/>
        </p:nvSpPr>
        <p:spPr>
          <a:xfrm>
            <a:off x="3121650" y="2143125"/>
            <a:ext cx="1136100" cy="371400"/>
          </a:xfrm>
          <a:prstGeom prst="roundRect">
            <a:avLst>
              <a:gd name="adj" fmla="val 16667"/>
            </a:avLst>
          </a:prstGeom>
          <a:solidFill>
            <a:srgbClr val="D9E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000"/>
              <a:t>Standard rating scheme</a:t>
            </a:r>
            <a:endParaRPr sz="1000"/>
          </a:p>
        </p:txBody>
      </p:sp>
      <p:sp>
        <p:nvSpPr>
          <p:cNvPr id="355" name="Google Shape;355;p56"/>
          <p:cNvSpPr/>
          <p:nvPr/>
        </p:nvSpPr>
        <p:spPr>
          <a:xfrm>
            <a:off x="3121650" y="2614625"/>
            <a:ext cx="1136100" cy="371400"/>
          </a:xfrm>
          <a:prstGeom prst="roundRect">
            <a:avLst>
              <a:gd name="adj" fmla="val 16667"/>
            </a:avLst>
          </a:prstGeom>
          <a:solidFill>
            <a:srgbClr val="D9E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000"/>
              <a:t>Self-devised scheme</a:t>
            </a:r>
            <a:endParaRPr sz="1000"/>
          </a:p>
        </p:txBody>
      </p:sp>
      <p:sp>
        <p:nvSpPr>
          <p:cNvPr id="356" name="Google Shape;356;p56"/>
          <p:cNvSpPr/>
          <p:nvPr/>
        </p:nvSpPr>
        <p:spPr>
          <a:xfrm>
            <a:off x="4408825" y="2066925"/>
            <a:ext cx="772800" cy="219000"/>
          </a:xfrm>
          <a:prstGeom prst="roundRect">
            <a:avLst>
              <a:gd name="adj" fmla="val 16667"/>
            </a:avLst>
          </a:pr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000"/>
              <a:t>Heart rate</a:t>
            </a:r>
            <a:endParaRPr sz="1000"/>
          </a:p>
        </p:txBody>
      </p:sp>
      <p:sp>
        <p:nvSpPr>
          <p:cNvPr id="357" name="Google Shape;357;p56"/>
          <p:cNvSpPr/>
          <p:nvPr/>
        </p:nvSpPr>
        <p:spPr>
          <a:xfrm>
            <a:off x="4408825" y="2374275"/>
            <a:ext cx="1009800" cy="219000"/>
          </a:xfrm>
          <a:prstGeom prst="roundRect">
            <a:avLst>
              <a:gd name="adj" fmla="val 16667"/>
            </a:avLst>
          </a:pr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000"/>
              <a:t>Speaking time</a:t>
            </a:r>
            <a:endParaRPr sz="1000"/>
          </a:p>
        </p:txBody>
      </p:sp>
      <p:sp>
        <p:nvSpPr>
          <p:cNvPr id="358" name="Google Shape;358;p56"/>
          <p:cNvSpPr/>
          <p:nvPr/>
        </p:nvSpPr>
        <p:spPr>
          <a:xfrm>
            <a:off x="4408825" y="2681625"/>
            <a:ext cx="1009800" cy="219000"/>
          </a:xfrm>
          <a:prstGeom prst="roundRect">
            <a:avLst>
              <a:gd name="adj" fmla="val 16667"/>
            </a:avLst>
          </a:pr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000"/>
              <a:t>Turn-taking</a:t>
            </a:r>
            <a:endParaRPr sz="1000"/>
          </a:p>
        </p:txBody>
      </p:sp>
      <p:sp>
        <p:nvSpPr>
          <p:cNvPr id="359" name="Google Shape;359;p56"/>
          <p:cNvSpPr/>
          <p:nvPr/>
        </p:nvSpPr>
        <p:spPr>
          <a:xfrm>
            <a:off x="4408825" y="2988975"/>
            <a:ext cx="734700" cy="219000"/>
          </a:xfrm>
          <a:prstGeom prst="roundRect">
            <a:avLst>
              <a:gd name="adj" fmla="val 16667"/>
            </a:avLst>
          </a:pr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000"/>
              <a:t>Acoustic</a:t>
            </a:r>
            <a:endParaRPr sz="1000"/>
          </a:p>
        </p:txBody>
      </p:sp>
      <p:sp>
        <p:nvSpPr>
          <p:cNvPr id="360" name="Google Shape;360;p56"/>
          <p:cNvSpPr/>
          <p:nvPr/>
        </p:nvSpPr>
        <p:spPr>
          <a:xfrm>
            <a:off x="4427875" y="3296325"/>
            <a:ext cx="734700" cy="219000"/>
          </a:xfrm>
          <a:prstGeom prst="roundRect">
            <a:avLst>
              <a:gd name="adj" fmla="val 16667"/>
            </a:avLst>
          </a:pr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000"/>
              <a:t>Linguistic</a:t>
            </a:r>
            <a:endParaRPr sz="1000"/>
          </a:p>
        </p:txBody>
      </p:sp>
      <p:sp>
        <p:nvSpPr>
          <p:cNvPr id="361" name="Google Shape;361;p56"/>
          <p:cNvSpPr/>
          <p:nvPr/>
        </p:nvSpPr>
        <p:spPr>
          <a:xfrm>
            <a:off x="4427875" y="3603675"/>
            <a:ext cx="1075200" cy="320700"/>
          </a:xfrm>
          <a:prstGeom prst="roundRect">
            <a:avLst>
              <a:gd name="adj" fmla="val 16667"/>
            </a:avLst>
          </a:pr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000"/>
              <a:t>Body movement</a:t>
            </a:r>
            <a:endParaRPr sz="1000"/>
          </a:p>
        </p:txBody>
      </p:sp>
      <p:sp>
        <p:nvSpPr>
          <p:cNvPr id="362" name="Google Shape;362;p56"/>
          <p:cNvSpPr/>
          <p:nvPr/>
        </p:nvSpPr>
        <p:spPr>
          <a:xfrm>
            <a:off x="4439275" y="4012725"/>
            <a:ext cx="1075200" cy="264000"/>
          </a:xfrm>
          <a:prstGeom prst="roundRect">
            <a:avLst>
              <a:gd name="adj" fmla="val 16667"/>
            </a:avLst>
          </a:pr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000"/>
              <a:t>Eye movement</a:t>
            </a:r>
            <a:endParaRPr sz="1000"/>
          </a:p>
        </p:txBody>
      </p:sp>
      <p:sp>
        <p:nvSpPr>
          <p:cNvPr id="363" name="Google Shape;363;p56"/>
          <p:cNvSpPr/>
          <p:nvPr/>
        </p:nvSpPr>
        <p:spPr>
          <a:xfrm>
            <a:off x="4439275" y="4365075"/>
            <a:ext cx="772800" cy="264000"/>
          </a:xfrm>
          <a:prstGeom prst="roundRect">
            <a:avLst>
              <a:gd name="adj" fmla="val 16667"/>
            </a:avLst>
          </a:pr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000"/>
              <a:t>Emotion</a:t>
            </a:r>
            <a:endParaRPr sz="1000"/>
          </a:p>
        </p:txBody>
      </p:sp>
      <p:sp>
        <p:nvSpPr>
          <p:cNvPr id="364" name="Google Shape;364;p56"/>
          <p:cNvSpPr/>
          <p:nvPr/>
        </p:nvSpPr>
        <p:spPr>
          <a:xfrm>
            <a:off x="5704225" y="2066925"/>
            <a:ext cx="496500" cy="219000"/>
          </a:xfrm>
          <a:prstGeom prst="roundRect">
            <a:avLst>
              <a:gd name="adj" fmla="val 16667"/>
            </a:avLst>
          </a:pr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000"/>
              <a:t>PCA</a:t>
            </a:r>
            <a:endParaRPr sz="1000"/>
          </a:p>
        </p:txBody>
      </p:sp>
      <p:sp>
        <p:nvSpPr>
          <p:cNvPr id="365" name="Google Shape;365;p56"/>
          <p:cNvSpPr/>
          <p:nvPr/>
        </p:nvSpPr>
        <p:spPr>
          <a:xfrm>
            <a:off x="5704225" y="2374275"/>
            <a:ext cx="680100" cy="219000"/>
          </a:xfrm>
          <a:prstGeom prst="roundRect">
            <a:avLst>
              <a:gd name="adj" fmla="val 16667"/>
            </a:avLst>
          </a:pr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000"/>
              <a:t>Entropy</a:t>
            </a:r>
            <a:endParaRPr sz="1000"/>
          </a:p>
        </p:txBody>
      </p:sp>
      <p:sp>
        <p:nvSpPr>
          <p:cNvPr id="366" name="Google Shape;366;p56"/>
          <p:cNvSpPr/>
          <p:nvPr/>
        </p:nvSpPr>
        <p:spPr>
          <a:xfrm>
            <a:off x="5704225" y="2681625"/>
            <a:ext cx="496500" cy="219000"/>
          </a:xfrm>
          <a:prstGeom prst="roundRect">
            <a:avLst>
              <a:gd name="adj" fmla="val 16667"/>
            </a:avLst>
          </a:pr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000"/>
              <a:t>Gini</a:t>
            </a:r>
            <a:endParaRPr sz="1000"/>
          </a:p>
        </p:txBody>
      </p:sp>
      <p:sp>
        <p:nvSpPr>
          <p:cNvPr id="367" name="Google Shape;367;p56"/>
          <p:cNvSpPr/>
          <p:nvPr/>
        </p:nvSpPr>
        <p:spPr>
          <a:xfrm>
            <a:off x="6828175" y="2066925"/>
            <a:ext cx="496500" cy="219000"/>
          </a:xfrm>
          <a:prstGeom prst="roundRect">
            <a:avLst>
              <a:gd name="adj" fmla="val 16667"/>
            </a:avLst>
          </a:prstGeom>
          <a:solidFill>
            <a:srgbClr val="E6B8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000"/>
              <a:t>SVM</a:t>
            </a:r>
            <a:endParaRPr sz="1000"/>
          </a:p>
        </p:txBody>
      </p:sp>
      <p:sp>
        <p:nvSpPr>
          <p:cNvPr id="368" name="Google Shape;368;p56"/>
          <p:cNvSpPr/>
          <p:nvPr/>
        </p:nvSpPr>
        <p:spPr>
          <a:xfrm>
            <a:off x="7390150" y="2066925"/>
            <a:ext cx="1221300" cy="219000"/>
          </a:xfrm>
          <a:prstGeom prst="roundRect">
            <a:avLst>
              <a:gd name="adj" fmla="val 16667"/>
            </a:avLst>
          </a:prstGeom>
          <a:solidFill>
            <a:srgbClr val="E6B8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000"/>
              <a:t>Random forest</a:t>
            </a:r>
            <a:endParaRPr sz="1000"/>
          </a:p>
        </p:txBody>
      </p:sp>
      <p:sp>
        <p:nvSpPr>
          <p:cNvPr id="369" name="Google Shape;369;p56"/>
          <p:cNvSpPr/>
          <p:nvPr/>
        </p:nvSpPr>
        <p:spPr>
          <a:xfrm>
            <a:off x="6828175" y="2374275"/>
            <a:ext cx="772800" cy="219000"/>
          </a:xfrm>
          <a:prstGeom prst="roundRect">
            <a:avLst>
              <a:gd name="adj" fmla="val 16667"/>
            </a:avLst>
          </a:prstGeom>
          <a:solidFill>
            <a:srgbClr val="E6B8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000"/>
              <a:t>K-means</a:t>
            </a:r>
            <a:endParaRPr sz="1000"/>
          </a:p>
        </p:txBody>
      </p:sp>
      <p:sp>
        <p:nvSpPr>
          <p:cNvPr id="370" name="Google Shape;370;p56"/>
          <p:cNvSpPr/>
          <p:nvPr/>
        </p:nvSpPr>
        <p:spPr>
          <a:xfrm>
            <a:off x="7659550" y="2374275"/>
            <a:ext cx="951900" cy="219000"/>
          </a:xfrm>
          <a:prstGeom prst="roundRect">
            <a:avLst>
              <a:gd name="adj" fmla="val 16667"/>
            </a:avLst>
          </a:prstGeom>
          <a:solidFill>
            <a:srgbClr val="E6B8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000"/>
              <a:t>Naive Bayes</a:t>
            </a:r>
            <a:endParaRPr sz="1000"/>
          </a:p>
        </p:txBody>
      </p:sp>
      <p:sp>
        <p:nvSpPr>
          <p:cNvPr id="371" name="Google Shape;371;p56"/>
          <p:cNvSpPr/>
          <p:nvPr/>
        </p:nvSpPr>
        <p:spPr>
          <a:xfrm>
            <a:off x="6828175" y="2690825"/>
            <a:ext cx="772800" cy="219000"/>
          </a:xfrm>
          <a:prstGeom prst="roundRect">
            <a:avLst>
              <a:gd name="adj" fmla="val 16667"/>
            </a:avLst>
          </a:prstGeom>
          <a:solidFill>
            <a:srgbClr val="E6B8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000"/>
              <a:t>AdaBoost</a:t>
            </a:r>
            <a:endParaRPr sz="1000"/>
          </a:p>
        </p:txBody>
      </p:sp>
      <p:sp>
        <p:nvSpPr>
          <p:cNvPr id="372" name="Google Shape;372;p56"/>
          <p:cNvSpPr/>
          <p:nvPr/>
        </p:nvSpPr>
        <p:spPr>
          <a:xfrm>
            <a:off x="6828175" y="3007375"/>
            <a:ext cx="951900" cy="219000"/>
          </a:xfrm>
          <a:prstGeom prst="roundRect">
            <a:avLst>
              <a:gd name="adj" fmla="val 16667"/>
            </a:avLst>
          </a:prstGeom>
          <a:solidFill>
            <a:srgbClr val="E6B8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000"/>
              <a:t>Decision tree</a:t>
            </a:r>
            <a:endParaRPr sz="1000"/>
          </a:p>
        </p:txBody>
      </p:sp>
      <p:sp>
        <p:nvSpPr>
          <p:cNvPr id="373" name="Google Shape;373;p56"/>
          <p:cNvSpPr/>
          <p:nvPr/>
        </p:nvSpPr>
        <p:spPr>
          <a:xfrm>
            <a:off x="7693725" y="2690825"/>
            <a:ext cx="917700" cy="219000"/>
          </a:xfrm>
          <a:prstGeom prst="roundRect">
            <a:avLst>
              <a:gd name="adj" fmla="val 16667"/>
            </a:avLst>
          </a:prstGeom>
          <a:solidFill>
            <a:srgbClr val="E6B8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000"/>
              <a:t>Neural net</a:t>
            </a:r>
            <a:endParaRPr sz="1000"/>
          </a:p>
        </p:txBody>
      </p:sp>
      <p:sp>
        <p:nvSpPr>
          <p:cNvPr id="374" name="Google Shape;374;p56"/>
          <p:cNvSpPr/>
          <p:nvPr/>
        </p:nvSpPr>
        <p:spPr>
          <a:xfrm>
            <a:off x="123825" y="5250825"/>
            <a:ext cx="8487600" cy="798000"/>
          </a:xfrm>
          <a:prstGeom prst="roundRect">
            <a:avLst>
              <a:gd name="adj" fmla="val 16667"/>
            </a:avLst>
          </a:prstGeom>
          <a:solidFill>
            <a:srgbClr val="FFF2CC"/>
          </a:solidFill>
          <a:ln w="9525" cap="flat" cmpd="sng">
            <a:solidFill>
              <a:srgbClr val="6E6E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56"/>
          <p:cNvSpPr/>
          <p:nvPr/>
        </p:nvSpPr>
        <p:spPr>
          <a:xfrm>
            <a:off x="264150" y="5391075"/>
            <a:ext cx="2543100" cy="517500"/>
          </a:xfrm>
          <a:prstGeom prst="roundRect">
            <a:avLst>
              <a:gd name="adj" fmla="val 16667"/>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dirty="0"/>
              <a:t>The majority of the study is conducted in laboratory settings.</a:t>
            </a:r>
            <a:endParaRPr sz="1200" dirty="0"/>
          </a:p>
        </p:txBody>
      </p:sp>
      <p:sp>
        <p:nvSpPr>
          <p:cNvPr id="376" name="Google Shape;376;p56"/>
          <p:cNvSpPr/>
          <p:nvPr/>
        </p:nvSpPr>
        <p:spPr>
          <a:xfrm>
            <a:off x="3034513" y="5388825"/>
            <a:ext cx="2543100" cy="517500"/>
          </a:xfrm>
          <a:prstGeom prst="roundRect">
            <a:avLst>
              <a:gd name="adj" fmla="val 16667"/>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a:t>Inconsistent way of model evaluation.</a:t>
            </a:r>
            <a:endParaRPr sz="1200"/>
          </a:p>
        </p:txBody>
      </p:sp>
      <p:sp>
        <p:nvSpPr>
          <p:cNvPr id="377" name="Google Shape;377;p56"/>
          <p:cNvSpPr/>
          <p:nvPr/>
        </p:nvSpPr>
        <p:spPr>
          <a:xfrm>
            <a:off x="5804875" y="5388825"/>
            <a:ext cx="2543100" cy="517500"/>
          </a:xfrm>
          <a:prstGeom prst="roundRect">
            <a:avLst>
              <a:gd name="adj" fmla="val 16667"/>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a:t>Model does not offer rationale for estimated outcome.</a:t>
            </a:r>
            <a:endParaRPr sz="1200"/>
          </a:p>
        </p:txBody>
      </p:sp>
      <p:sp>
        <p:nvSpPr>
          <p:cNvPr id="378" name="Google Shape;378;p56"/>
          <p:cNvSpPr/>
          <p:nvPr/>
        </p:nvSpPr>
        <p:spPr>
          <a:xfrm>
            <a:off x="3891675" y="4754250"/>
            <a:ext cx="951900" cy="3714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6"/>
                                        </p:tgtEl>
                                        <p:attrNameLst>
                                          <p:attrName>style.visibility</p:attrName>
                                        </p:attrNameLst>
                                      </p:cBhvr>
                                      <p:to>
                                        <p:strVal val="visible"/>
                                      </p:to>
                                    </p:set>
                                    <p:animEffect transition="in" filter="fade">
                                      <p:cBhvr>
                                        <p:cTn id="7" dur="1000"/>
                                        <p:tgtEl>
                                          <p:spTgt spid="346"/>
                                        </p:tgtEl>
                                      </p:cBhvr>
                                    </p:animEffect>
                                  </p:childTnLst>
                                </p:cTn>
                              </p:par>
                              <p:par>
                                <p:cTn id="8" presetID="10" presetClass="entr" presetSubtype="0" fill="hold" nodeType="withEffect">
                                  <p:stCondLst>
                                    <p:cond delay="0"/>
                                  </p:stCondLst>
                                  <p:childTnLst>
                                    <p:set>
                                      <p:cBhvr>
                                        <p:cTn id="9" dur="1" fill="hold">
                                          <p:stCondLst>
                                            <p:cond delay="0"/>
                                          </p:stCondLst>
                                        </p:cTn>
                                        <p:tgtEl>
                                          <p:spTgt spid="347"/>
                                        </p:tgtEl>
                                        <p:attrNameLst>
                                          <p:attrName>style.visibility</p:attrName>
                                        </p:attrNameLst>
                                      </p:cBhvr>
                                      <p:to>
                                        <p:strVal val="visible"/>
                                      </p:to>
                                    </p:set>
                                    <p:animEffect transition="in" filter="fade">
                                      <p:cBhvr>
                                        <p:cTn id="10" dur="1000"/>
                                        <p:tgtEl>
                                          <p:spTgt spid="347"/>
                                        </p:tgtEl>
                                      </p:cBhvr>
                                    </p:animEffect>
                                  </p:childTnLst>
                                </p:cTn>
                              </p:par>
                              <p:par>
                                <p:cTn id="11" presetID="10" presetClass="entr" presetSubtype="0" fill="hold" nodeType="withEffect">
                                  <p:stCondLst>
                                    <p:cond delay="0"/>
                                  </p:stCondLst>
                                  <p:childTnLst>
                                    <p:set>
                                      <p:cBhvr>
                                        <p:cTn id="12" dur="1" fill="hold">
                                          <p:stCondLst>
                                            <p:cond delay="0"/>
                                          </p:stCondLst>
                                        </p:cTn>
                                        <p:tgtEl>
                                          <p:spTgt spid="348"/>
                                        </p:tgtEl>
                                        <p:attrNameLst>
                                          <p:attrName>style.visibility</p:attrName>
                                        </p:attrNameLst>
                                      </p:cBhvr>
                                      <p:to>
                                        <p:strVal val="visible"/>
                                      </p:to>
                                    </p:set>
                                    <p:animEffect transition="in" filter="fade">
                                      <p:cBhvr>
                                        <p:cTn id="13" dur="1000"/>
                                        <p:tgtEl>
                                          <p:spTgt spid="34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49"/>
                                        </p:tgtEl>
                                        <p:attrNameLst>
                                          <p:attrName>style.visibility</p:attrName>
                                        </p:attrNameLst>
                                      </p:cBhvr>
                                      <p:to>
                                        <p:strVal val="visible"/>
                                      </p:to>
                                    </p:set>
                                    <p:animEffect transition="in" filter="fade">
                                      <p:cBhvr>
                                        <p:cTn id="18" dur="1000"/>
                                        <p:tgtEl>
                                          <p:spTgt spid="349"/>
                                        </p:tgtEl>
                                      </p:cBhvr>
                                    </p:animEffect>
                                  </p:childTnLst>
                                </p:cTn>
                              </p:par>
                              <p:par>
                                <p:cTn id="19" presetID="10" presetClass="entr" presetSubtype="0" fill="hold" nodeType="withEffect">
                                  <p:stCondLst>
                                    <p:cond delay="0"/>
                                  </p:stCondLst>
                                  <p:childTnLst>
                                    <p:set>
                                      <p:cBhvr>
                                        <p:cTn id="20" dur="1" fill="hold">
                                          <p:stCondLst>
                                            <p:cond delay="0"/>
                                          </p:stCondLst>
                                        </p:cTn>
                                        <p:tgtEl>
                                          <p:spTgt spid="350"/>
                                        </p:tgtEl>
                                        <p:attrNameLst>
                                          <p:attrName>style.visibility</p:attrName>
                                        </p:attrNameLst>
                                      </p:cBhvr>
                                      <p:to>
                                        <p:strVal val="visible"/>
                                      </p:to>
                                    </p:set>
                                    <p:animEffect transition="in" filter="fade">
                                      <p:cBhvr>
                                        <p:cTn id="21" dur="1000"/>
                                        <p:tgtEl>
                                          <p:spTgt spid="350"/>
                                        </p:tgtEl>
                                      </p:cBhvr>
                                    </p:animEffect>
                                  </p:childTnLst>
                                </p:cTn>
                              </p:par>
                              <p:par>
                                <p:cTn id="22" presetID="10" presetClass="entr" presetSubtype="0" fill="hold" nodeType="withEffect">
                                  <p:stCondLst>
                                    <p:cond delay="0"/>
                                  </p:stCondLst>
                                  <p:childTnLst>
                                    <p:set>
                                      <p:cBhvr>
                                        <p:cTn id="23" dur="1" fill="hold">
                                          <p:stCondLst>
                                            <p:cond delay="0"/>
                                          </p:stCondLst>
                                        </p:cTn>
                                        <p:tgtEl>
                                          <p:spTgt spid="351"/>
                                        </p:tgtEl>
                                        <p:attrNameLst>
                                          <p:attrName>style.visibility</p:attrName>
                                        </p:attrNameLst>
                                      </p:cBhvr>
                                      <p:to>
                                        <p:strVal val="visible"/>
                                      </p:to>
                                    </p:set>
                                    <p:animEffect transition="in" filter="fade">
                                      <p:cBhvr>
                                        <p:cTn id="24" dur="1000"/>
                                        <p:tgtEl>
                                          <p:spTgt spid="351"/>
                                        </p:tgtEl>
                                      </p:cBhvr>
                                    </p:animEffect>
                                  </p:childTnLst>
                                </p:cTn>
                              </p:par>
                              <p:par>
                                <p:cTn id="25" presetID="10" presetClass="entr" presetSubtype="0" fill="hold" nodeType="withEffect">
                                  <p:stCondLst>
                                    <p:cond delay="0"/>
                                  </p:stCondLst>
                                  <p:childTnLst>
                                    <p:set>
                                      <p:cBhvr>
                                        <p:cTn id="26" dur="1" fill="hold">
                                          <p:stCondLst>
                                            <p:cond delay="0"/>
                                          </p:stCondLst>
                                        </p:cTn>
                                        <p:tgtEl>
                                          <p:spTgt spid="352"/>
                                        </p:tgtEl>
                                        <p:attrNameLst>
                                          <p:attrName>style.visibility</p:attrName>
                                        </p:attrNameLst>
                                      </p:cBhvr>
                                      <p:to>
                                        <p:strVal val="visible"/>
                                      </p:to>
                                    </p:set>
                                    <p:animEffect transition="in" filter="fade">
                                      <p:cBhvr>
                                        <p:cTn id="27" dur="1000"/>
                                        <p:tgtEl>
                                          <p:spTgt spid="352"/>
                                        </p:tgtEl>
                                      </p:cBhvr>
                                    </p:animEffect>
                                  </p:childTnLst>
                                </p:cTn>
                              </p:par>
                              <p:par>
                                <p:cTn id="28" presetID="10" presetClass="entr" presetSubtype="0" fill="hold" nodeType="withEffect">
                                  <p:stCondLst>
                                    <p:cond delay="0"/>
                                  </p:stCondLst>
                                  <p:childTnLst>
                                    <p:set>
                                      <p:cBhvr>
                                        <p:cTn id="29" dur="1" fill="hold">
                                          <p:stCondLst>
                                            <p:cond delay="0"/>
                                          </p:stCondLst>
                                        </p:cTn>
                                        <p:tgtEl>
                                          <p:spTgt spid="353"/>
                                        </p:tgtEl>
                                        <p:attrNameLst>
                                          <p:attrName>style.visibility</p:attrName>
                                        </p:attrNameLst>
                                      </p:cBhvr>
                                      <p:to>
                                        <p:strVal val="visible"/>
                                      </p:to>
                                    </p:set>
                                    <p:animEffect transition="in" filter="fade">
                                      <p:cBhvr>
                                        <p:cTn id="30" dur="1000"/>
                                        <p:tgtEl>
                                          <p:spTgt spid="35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54"/>
                                        </p:tgtEl>
                                        <p:attrNameLst>
                                          <p:attrName>style.visibility</p:attrName>
                                        </p:attrNameLst>
                                      </p:cBhvr>
                                      <p:to>
                                        <p:strVal val="visible"/>
                                      </p:to>
                                    </p:set>
                                    <p:animEffect transition="in" filter="fade">
                                      <p:cBhvr>
                                        <p:cTn id="35" dur="1000"/>
                                        <p:tgtEl>
                                          <p:spTgt spid="354"/>
                                        </p:tgtEl>
                                      </p:cBhvr>
                                    </p:animEffect>
                                  </p:childTnLst>
                                </p:cTn>
                              </p:par>
                              <p:par>
                                <p:cTn id="36" presetID="10" presetClass="entr" presetSubtype="0" fill="hold" nodeType="withEffect">
                                  <p:stCondLst>
                                    <p:cond delay="0"/>
                                  </p:stCondLst>
                                  <p:childTnLst>
                                    <p:set>
                                      <p:cBhvr>
                                        <p:cTn id="37" dur="1" fill="hold">
                                          <p:stCondLst>
                                            <p:cond delay="0"/>
                                          </p:stCondLst>
                                        </p:cTn>
                                        <p:tgtEl>
                                          <p:spTgt spid="355"/>
                                        </p:tgtEl>
                                        <p:attrNameLst>
                                          <p:attrName>style.visibility</p:attrName>
                                        </p:attrNameLst>
                                      </p:cBhvr>
                                      <p:to>
                                        <p:strVal val="visible"/>
                                      </p:to>
                                    </p:set>
                                    <p:animEffect transition="in" filter="fade">
                                      <p:cBhvr>
                                        <p:cTn id="38" dur="1000"/>
                                        <p:tgtEl>
                                          <p:spTgt spid="35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56"/>
                                        </p:tgtEl>
                                        <p:attrNameLst>
                                          <p:attrName>style.visibility</p:attrName>
                                        </p:attrNameLst>
                                      </p:cBhvr>
                                      <p:to>
                                        <p:strVal val="visible"/>
                                      </p:to>
                                    </p:set>
                                    <p:animEffect transition="in" filter="fade">
                                      <p:cBhvr>
                                        <p:cTn id="43" dur="1000"/>
                                        <p:tgtEl>
                                          <p:spTgt spid="356"/>
                                        </p:tgtEl>
                                      </p:cBhvr>
                                    </p:animEffect>
                                  </p:childTnLst>
                                </p:cTn>
                              </p:par>
                              <p:par>
                                <p:cTn id="44" presetID="10" presetClass="entr" presetSubtype="0" fill="hold" nodeType="withEffect">
                                  <p:stCondLst>
                                    <p:cond delay="0"/>
                                  </p:stCondLst>
                                  <p:childTnLst>
                                    <p:set>
                                      <p:cBhvr>
                                        <p:cTn id="45" dur="1" fill="hold">
                                          <p:stCondLst>
                                            <p:cond delay="0"/>
                                          </p:stCondLst>
                                        </p:cTn>
                                        <p:tgtEl>
                                          <p:spTgt spid="357"/>
                                        </p:tgtEl>
                                        <p:attrNameLst>
                                          <p:attrName>style.visibility</p:attrName>
                                        </p:attrNameLst>
                                      </p:cBhvr>
                                      <p:to>
                                        <p:strVal val="visible"/>
                                      </p:to>
                                    </p:set>
                                    <p:animEffect transition="in" filter="fade">
                                      <p:cBhvr>
                                        <p:cTn id="46" dur="1000"/>
                                        <p:tgtEl>
                                          <p:spTgt spid="357"/>
                                        </p:tgtEl>
                                      </p:cBhvr>
                                    </p:animEffect>
                                  </p:childTnLst>
                                </p:cTn>
                              </p:par>
                              <p:par>
                                <p:cTn id="47" presetID="10" presetClass="entr" presetSubtype="0" fill="hold" nodeType="withEffect">
                                  <p:stCondLst>
                                    <p:cond delay="0"/>
                                  </p:stCondLst>
                                  <p:childTnLst>
                                    <p:set>
                                      <p:cBhvr>
                                        <p:cTn id="48" dur="1" fill="hold">
                                          <p:stCondLst>
                                            <p:cond delay="0"/>
                                          </p:stCondLst>
                                        </p:cTn>
                                        <p:tgtEl>
                                          <p:spTgt spid="358"/>
                                        </p:tgtEl>
                                        <p:attrNameLst>
                                          <p:attrName>style.visibility</p:attrName>
                                        </p:attrNameLst>
                                      </p:cBhvr>
                                      <p:to>
                                        <p:strVal val="visible"/>
                                      </p:to>
                                    </p:set>
                                    <p:animEffect transition="in" filter="fade">
                                      <p:cBhvr>
                                        <p:cTn id="49" dur="1000"/>
                                        <p:tgtEl>
                                          <p:spTgt spid="358"/>
                                        </p:tgtEl>
                                      </p:cBhvr>
                                    </p:animEffect>
                                  </p:childTnLst>
                                </p:cTn>
                              </p:par>
                              <p:par>
                                <p:cTn id="50" presetID="10" presetClass="entr" presetSubtype="0" fill="hold" nodeType="withEffect">
                                  <p:stCondLst>
                                    <p:cond delay="0"/>
                                  </p:stCondLst>
                                  <p:childTnLst>
                                    <p:set>
                                      <p:cBhvr>
                                        <p:cTn id="51" dur="1" fill="hold">
                                          <p:stCondLst>
                                            <p:cond delay="0"/>
                                          </p:stCondLst>
                                        </p:cTn>
                                        <p:tgtEl>
                                          <p:spTgt spid="359"/>
                                        </p:tgtEl>
                                        <p:attrNameLst>
                                          <p:attrName>style.visibility</p:attrName>
                                        </p:attrNameLst>
                                      </p:cBhvr>
                                      <p:to>
                                        <p:strVal val="visible"/>
                                      </p:to>
                                    </p:set>
                                    <p:animEffect transition="in" filter="fade">
                                      <p:cBhvr>
                                        <p:cTn id="52" dur="1000"/>
                                        <p:tgtEl>
                                          <p:spTgt spid="359"/>
                                        </p:tgtEl>
                                      </p:cBhvr>
                                    </p:animEffect>
                                  </p:childTnLst>
                                </p:cTn>
                              </p:par>
                              <p:par>
                                <p:cTn id="53" presetID="10" presetClass="entr" presetSubtype="0" fill="hold" nodeType="withEffect">
                                  <p:stCondLst>
                                    <p:cond delay="0"/>
                                  </p:stCondLst>
                                  <p:childTnLst>
                                    <p:set>
                                      <p:cBhvr>
                                        <p:cTn id="54" dur="1" fill="hold">
                                          <p:stCondLst>
                                            <p:cond delay="0"/>
                                          </p:stCondLst>
                                        </p:cTn>
                                        <p:tgtEl>
                                          <p:spTgt spid="360"/>
                                        </p:tgtEl>
                                        <p:attrNameLst>
                                          <p:attrName>style.visibility</p:attrName>
                                        </p:attrNameLst>
                                      </p:cBhvr>
                                      <p:to>
                                        <p:strVal val="visible"/>
                                      </p:to>
                                    </p:set>
                                    <p:animEffect transition="in" filter="fade">
                                      <p:cBhvr>
                                        <p:cTn id="55" dur="1000"/>
                                        <p:tgtEl>
                                          <p:spTgt spid="360"/>
                                        </p:tgtEl>
                                      </p:cBhvr>
                                    </p:animEffect>
                                  </p:childTnLst>
                                </p:cTn>
                              </p:par>
                              <p:par>
                                <p:cTn id="56" presetID="10" presetClass="entr" presetSubtype="0" fill="hold" nodeType="withEffect">
                                  <p:stCondLst>
                                    <p:cond delay="0"/>
                                  </p:stCondLst>
                                  <p:childTnLst>
                                    <p:set>
                                      <p:cBhvr>
                                        <p:cTn id="57" dur="1" fill="hold">
                                          <p:stCondLst>
                                            <p:cond delay="0"/>
                                          </p:stCondLst>
                                        </p:cTn>
                                        <p:tgtEl>
                                          <p:spTgt spid="361"/>
                                        </p:tgtEl>
                                        <p:attrNameLst>
                                          <p:attrName>style.visibility</p:attrName>
                                        </p:attrNameLst>
                                      </p:cBhvr>
                                      <p:to>
                                        <p:strVal val="visible"/>
                                      </p:to>
                                    </p:set>
                                    <p:animEffect transition="in" filter="fade">
                                      <p:cBhvr>
                                        <p:cTn id="58" dur="1000"/>
                                        <p:tgtEl>
                                          <p:spTgt spid="361"/>
                                        </p:tgtEl>
                                      </p:cBhvr>
                                    </p:animEffect>
                                  </p:childTnLst>
                                </p:cTn>
                              </p:par>
                              <p:par>
                                <p:cTn id="59" presetID="10" presetClass="entr" presetSubtype="0" fill="hold" nodeType="withEffect">
                                  <p:stCondLst>
                                    <p:cond delay="0"/>
                                  </p:stCondLst>
                                  <p:childTnLst>
                                    <p:set>
                                      <p:cBhvr>
                                        <p:cTn id="60" dur="1" fill="hold">
                                          <p:stCondLst>
                                            <p:cond delay="0"/>
                                          </p:stCondLst>
                                        </p:cTn>
                                        <p:tgtEl>
                                          <p:spTgt spid="362"/>
                                        </p:tgtEl>
                                        <p:attrNameLst>
                                          <p:attrName>style.visibility</p:attrName>
                                        </p:attrNameLst>
                                      </p:cBhvr>
                                      <p:to>
                                        <p:strVal val="visible"/>
                                      </p:to>
                                    </p:set>
                                    <p:animEffect transition="in" filter="fade">
                                      <p:cBhvr>
                                        <p:cTn id="61" dur="1000"/>
                                        <p:tgtEl>
                                          <p:spTgt spid="362"/>
                                        </p:tgtEl>
                                      </p:cBhvr>
                                    </p:animEffect>
                                  </p:childTnLst>
                                </p:cTn>
                              </p:par>
                              <p:par>
                                <p:cTn id="62" presetID="10" presetClass="entr" presetSubtype="0" fill="hold" nodeType="withEffect">
                                  <p:stCondLst>
                                    <p:cond delay="0"/>
                                  </p:stCondLst>
                                  <p:childTnLst>
                                    <p:set>
                                      <p:cBhvr>
                                        <p:cTn id="63" dur="1" fill="hold">
                                          <p:stCondLst>
                                            <p:cond delay="0"/>
                                          </p:stCondLst>
                                        </p:cTn>
                                        <p:tgtEl>
                                          <p:spTgt spid="363"/>
                                        </p:tgtEl>
                                        <p:attrNameLst>
                                          <p:attrName>style.visibility</p:attrName>
                                        </p:attrNameLst>
                                      </p:cBhvr>
                                      <p:to>
                                        <p:strVal val="visible"/>
                                      </p:to>
                                    </p:set>
                                    <p:animEffect transition="in" filter="fade">
                                      <p:cBhvr>
                                        <p:cTn id="64" dur="1000"/>
                                        <p:tgtEl>
                                          <p:spTgt spid="363"/>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64"/>
                                        </p:tgtEl>
                                        <p:attrNameLst>
                                          <p:attrName>style.visibility</p:attrName>
                                        </p:attrNameLst>
                                      </p:cBhvr>
                                      <p:to>
                                        <p:strVal val="visible"/>
                                      </p:to>
                                    </p:set>
                                    <p:animEffect transition="in" filter="fade">
                                      <p:cBhvr>
                                        <p:cTn id="69" dur="1000"/>
                                        <p:tgtEl>
                                          <p:spTgt spid="364"/>
                                        </p:tgtEl>
                                      </p:cBhvr>
                                    </p:animEffect>
                                  </p:childTnLst>
                                </p:cTn>
                              </p:par>
                              <p:par>
                                <p:cTn id="70" presetID="10" presetClass="entr" presetSubtype="0" fill="hold" nodeType="withEffect">
                                  <p:stCondLst>
                                    <p:cond delay="0"/>
                                  </p:stCondLst>
                                  <p:childTnLst>
                                    <p:set>
                                      <p:cBhvr>
                                        <p:cTn id="71" dur="1" fill="hold">
                                          <p:stCondLst>
                                            <p:cond delay="0"/>
                                          </p:stCondLst>
                                        </p:cTn>
                                        <p:tgtEl>
                                          <p:spTgt spid="365"/>
                                        </p:tgtEl>
                                        <p:attrNameLst>
                                          <p:attrName>style.visibility</p:attrName>
                                        </p:attrNameLst>
                                      </p:cBhvr>
                                      <p:to>
                                        <p:strVal val="visible"/>
                                      </p:to>
                                    </p:set>
                                    <p:animEffect transition="in" filter="fade">
                                      <p:cBhvr>
                                        <p:cTn id="72" dur="1000"/>
                                        <p:tgtEl>
                                          <p:spTgt spid="365"/>
                                        </p:tgtEl>
                                      </p:cBhvr>
                                    </p:animEffect>
                                  </p:childTnLst>
                                </p:cTn>
                              </p:par>
                              <p:par>
                                <p:cTn id="73" presetID="10" presetClass="entr" presetSubtype="0" fill="hold" nodeType="withEffect">
                                  <p:stCondLst>
                                    <p:cond delay="0"/>
                                  </p:stCondLst>
                                  <p:childTnLst>
                                    <p:set>
                                      <p:cBhvr>
                                        <p:cTn id="74" dur="1" fill="hold">
                                          <p:stCondLst>
                                            <p:cond delay="0"/>
                                          </p:stCondLst>
                                        </p:cTn>
                                        <p:tgtEl>
                                          <p:spTgt spid="366"/>
                                        </p:tgtEl>
                                        <p:attrNameLst>
                                          <p:attrName>style.visibility</p:attrName>
                                        </p:attrNameLst>
                                      </p:cBhvr>
                                      <p:to>
                                        <p:strVal val="visible"/>
                                      </p:to>
                                    </p:set>
                                    <p:animEffect transition="in" filter="fade">
                                      <p:cBhvr>
                                        <p:cTn id="75" dur="1000"/>
                                        <p:tgtEl>
                                          <p:spTgt spid="366"/>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367"/>
                                        </p:tgtEl>
                                        <p:attrNameLst>
                                          <p:attrName>style.visibility</p:attrName>
                                        </p:attrNameLst>
                                      </p:cBhvr>
                                      <p:to>
                                        <p:strVal val="visible"/>
                                      </p:to>
                                    </p:set>
                                    <p:animEffect transition="in" filter="fade">
                                      <p:cBhvr>
                                        <p:cTn id="80" dur="1000"/>
                                        <p:tgtEl>
                                          <p:spTgt spid="367"/>
                                        </p:tgtEl>
                                      </p:cBhvr>
                                    </p:animEffect>
                                  </p:childTnLst>
                                </p:cTn>
                              </p:par>
                              <p:par>
                                <p:cTn id="81" presetID="10" presetClass="entr" presetSubtype="0" fill="hold" nodeType="withEffect">
                                  <p:stCondLst>
                                    <p:cond delay="0"/>
                                  </p:stCondLst>
                                  <p:childTnLst>
                                    <p:set>
                                      <p:cBhvr>
                                        <p:cTn id="82" dur="1" fill="hold">
                                          <p:stCondLst>
                                            <p:cond delay="0"/>
                                          </p:stCondLst>
                                        </p:cTn>
                                        <p:tgtEl>
                                          <p:spTgt spid="368"/>
                                        </p:tgtEl>
                                        <p:attrNameLst>
                                          <p:attrName>style.visibility</p:attrName>
                                        </p:attrNameLst>
                                      </p:cBhvr>
                                      <p:to>
                                        <p:strVal val="visible"/>
                                      </p:to>
                                    </p:set>
                                    <p:animEffect transition="in" filter="fade">
                                      <p:cBhvr>
                                        <p:cTn id="83" dur="1000"/>
                                        <p:tgtEl>
                                          <p:spTgt spid="368"/>
                                        </p:tgtEl>
                                      </p:cBhvr>
                                    </p:animEffect>
                                  </p:childTnLst>
                                </p:cTn>
                              </p:par>
                              <p:par>
                                <p:cTn id="84" presetID="10" presetClass="entr" presetSubtype="0" fill="hold" nodeType="withEffect">
                                  <p:stCondLst>
                                    <p:cond delay="0"/>
                                  </p:stCondLst>
                                  <p:childTnLst>
                                    <p:set>
                                      <p:cBhvr>
                                        <p:cTn id="85" dur="1" fill="hold">
                                          <p:stCondLst>
                                            <p:cond delay="0"/>
                                          </p:stCondLst>
                                        </p:cTn>
                                        <p:tgtEl>
                                          <p:spTgt spid="369"/>
                                        </p:tgtEl>
                                        <p:attrNameLst>
                                          <p:attrName>style.visibility</p:attrName>
                                        </p:attrNameLst>
                                      </p:cBhvr>
                                      <p:to>
                                        <p:strVal val="visible"/>
                                      </p:to>
                                    </p:set>
                                    <p:animEffect transition="in" filter="fade">
                                      <p:cBhvr>
                                        <p:cTn id="86" dur="1000"/>
                                        <p:tgtEl>
                                          <p:spTgt spid="369"/>
                                        </p:tgtEl>
                                      </p:cBhvr>
                                    </p:animEffect>
                                  </p:childTnLst>
                                </p:cTn>
                              </p:par>
                              <p:par>
                                <p:cTn id="87" presetID="10" presetClass="entr" presetSubtype="0" fill="hold" nodeType="withEffect">
                                  <p:stCondLst>
                                    <p:cond delay="0"/>
                                  </p:stCondLst>
                                  <p:childTnLst>
                                    <p:set>
                                      <p:cBhvr>
                                        <p:cTn id="88" dur="1" fill="hold">
                                          <p:stCondLst>
                                            <p:cond delay="0"/>
                                          </p:stCondLst>
                                        </p:cTn>
                                        <p:tgtEl>
                                          <p:spTgt spid="370"/>
                                        </p:tgtEl>
                                        <p:attrNameLst>
                                          <p:attrName>style.visibility</p:attrName>
                                        </p:attrNameLst>
                                      </p:cBhvr>
                                      <p:to>
                                        <p:strVal val="visible"/>
                                      </p:to>
                                    </p:set>
                                    <p:animEffect transition="in" filter="fade">
                                      <p:cBhvr>
                                        <p:cTn id="89" dur="1000"/>
                                        <p:tgtEl>
                                          <p:spTgt spid="370"/>
                                        </p:tgtEl>
                                      </p:cBhvr>
                                    </p:animEffect>
                                  </p:childTnLst>
                                </p:cTn>
                              </p:par>
                              <p:par>
                                <p:cTn id="90" presetID="10" presetClass="entr" presetSubtype="0" fill="hold" nodeType="withEffect">
                                  <p:stCondLst>
                                    <p:cond delay="0"/>
                                  </p:stCondLst>
                                  <p:childTnLst>
                                    <p:set>
                                      <p:cBhvr>
                                        <p:cTn id="91" dur="1" fill="hold">
                                          <p:stCondLst>
                                            <p:cond delay="0"/>
                                          </p:stCondLst>
                                        </p:cTn>
                                        <p:tgtEl>
                                          <p:spTgt spid="371"/>
                                        </p:tgtEl>
                                        <p:attrNameLst>
                                          <p:attrName>style.visibility</p:attrName>
                                        </p:attrNameLst>
                                      </p:cBhvr>
                                      <p:to>
                                        <p:strVal val="visible"/>
                                      </p:to>
                                    </p:set>
                                    <p:animEffect transition="in" filter="fade">
                                      <p:cBhvr>
                                        <p:cTn id="92" dur="1000"/>
                                        <p:tgtEl>
                                          <p:spTgt spid="371"/>
                                        </p:tgtEl>
                                      </p:cBhvr>
                                    </p:animEffect>
                                  </p:childTnLst>
                                </p:cTn>
                              </p:par>
                              <p:par>
                                <p:cTn id="93" presetID="10" presetClass="entr" presetSubtype="0" fill="hold" nodeType="withEffect">
                                  <p:stCondLst>
                                    <p:cond delay="0"/>
                                  </p:stCondLst>
                                  <p:childTnLst>
                                    <p:set>
                                      <p:cBhvr>
                                        <p:cTn id="94" dur="1" fill="hold">
                                          <p:stCondLst>
                                            <p:cond delay="0"/>
                                          </p:stCondLst>
                                        </p:cTn>
                                        <p:tgtEl>
                                          <p:spTgt spid="372"/>
                                        </p:tgtEl>
                                        <p:attrNameLst>
                                          <p:attrName>style.visibility</p:attrName>
                                        </p:attrNameLst>
                                      </p:cBhvr>
                                      <p:to>
                                        <p:strVal val="visible"/>
                                      </p:to>
                                    </p:set>
                                    <p:animEffect transition="in" filter="fade">
                                      <p:cBhvr>
                                        <p:cTn id="95" dur="1000"/>
                                        <p:tgtEl>
                                          <p:spTgt spid="372"/>
                                        </p:tgtEl>
                                      </p:cBhvr>
                                    </p:animEffect>
                                  </p:childTnLst>
                                </p:cTn>
                              </p:par>
                              <p:par>
                                <p:cTn id="96" presetID="10" presetClass="entr" presetSubtype="0" fill="hold" nodeType="withEffect">
                                  <p:stCondLst>
                                    <p:cond delay="0"/>
                                  </p:stCondLst>
                                  <p:childTnLst>
                                    <p:set>
                                      <p:cBhvr>
                                        <p:cTn id="97" dur="1" fill="hold">
                                          <p:stCondLst>
                                            <p:cond delay="0"/>
                                          </p:stCondLst>
                                        </p:cTn>
                                        <p:tgtEl>
                                          <p:spTgt spid="373"/>
                                        </p:tgtEl>
                                        <p:attrNameLst>
                                          <p:attrName>style.visibility</p:attrName>
                                        </p:attrNameLst>
                                      </p:cBhvr>
                                      <p:to>
                                        <p:strVal val="visible"/>
                                      </p:to>
                                    </p:set>
                                    <p:animEffect transition="in" filter="fade">
                                      <p:cBhvr>
                                        <p:cTn id="98" dur="1000"/>
                                        <p:tgtEl>
                                          <p:spTgt spid="373"/>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374"/>
                                        </p:tgtEl>
                                        <p:attrNameLst>
                                          <p:attrName>style.visibility</p:attrName>
                                        </p:attrNameLst>
                                      </p:cBhvr>
                                      <p:to>
                                        <p:strVal val="visible"/>
                                      </p:to>
                                    </p:set>
                                    <p:animEffect transition="in" filter="fade">
                                      <p:cBhvr>
                                        <p:cTn id="103" dur="1000"/>
                                        <p:tgtEl>
                                          <p:spTgt spid="374"/>
                                        </p:tgtEl>
                                      </p:cBhvr>
                                    </p:animEffect>
                                  </p:childTnLst>
                                </p:cTn>
                              </p:par>
                              <p:par>
                                <p:cTn id="104" presetID="10" presetClass="entr" presetSubtype="0" fill="hold" nodeType="withEffect">
                                  <p:stCondLst>
                                    <p:cond delay="0"/>
                                  </p:stCondLst>
                                  <p:childTnLst>
                                    <p:set>
                                      <p:cBhvr>
                                        <p:cTn id="105" dur="1" fill="hold">
                                          <p:stCondLst>
                                            <p:cond delay="0"/>
                                          </p:stCondLst>
                                        </p:cTn>
                                        <p:tgtEl>
                                          <p:spTgt spid="378"/>
                                        </p:tgtEl>
                                        <p:attrNameLst>
                                          <p:attrName>style.visibility</p:attrName>
                                        </p:attrNameLst>
                                      </p:cBhvr>
                                      <p:to>
                                        <p:strVal val="visible"/>
                                      </p:to>
                                    </p:set>
                                    <p:animEffect transition="in" filter="fade">
                                      <p:cBhvr>
                                        <p:cTn id="106" dur="1000"/>
                                        <p:tgtEl>
                                          <p:spTgt spid="378"/>
                                        </p:tgtEl>
                                      </p:cBhvr>
                                    </p:animEffect>
                                  </p:childTnLst>
                                </p:cTn>
                              </p:par>
                              <p:par>
                                <p:cTn id="107" presetID="10" presetClass="entr" presetSubtype="0" fill="hold" nodeType="withEffect">
                                  <p:stCondLst>
                                    <p:cond delay="0"/>
                                  </p:stCondLst>
                                  <p:childTnLst>
                                    <p:set>
                                      <p:cBhvr>
                                        <p:cTn id="108" dur="1" fill="hold">
                                          <p:stCondLst>
                                            <p:cond delay="0"/>
                                          </p:stCondLst>
                                        </p:cTn>
                                        <p:tgtEl>
                                          <p:spTgt spid="375"/>
                                        </p:tgtEl>
                                        <p:attrNameLst>
                                          <p:attrName>style.visibility</p:attrName>
                                        </p:attrNameLst>
                                      </p:cBhvr>
                                      <p:to>
                                        <p:strVal val="visible"/>
                                      </p:to>
                                    </p:set>
                                    <p:animEffect transition="in" filter="fade">
                                      <p:cBhvr>
                                        <p:cTn id="109" dur="1000"/>
                                        <p:tgtEl>
                                          <p:spTgt spid="375"/>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nodeType="clickEffect">
                                  <p:stCondLst>
                                    <p:cond delay="0"/>
                                  </p:stCondLst>
                                  <p:childTnLst>
                                    <p:set>
                                      <p:cBhvr>
                                        <p:cTn id="113" dur="1" fill="hold">
                                          <p:stCondLst>
                                            <p:cond delay="0"/>
                                          </p:stCondLst>
                                        </p:cTn>
                                        <p:tgtEl>
                                          <p:spTgt spid="376"/>
                                        </p:tgtEl>
                                        <p:attrNameLst>
                                          <p:attrName>style.visibility</p:attrName>
                                        </p:attrNameLst>
                                      </p:cBhvr>
                                      <p:to>
                                        <p:strVal val="visible"/>
                                      </p:to>
                                    </p:set>
                                    <p:animEffect transition="in" filter="fade">
                                      <p:cBhvr>
                                        <p:cTn id="114" dur="1000"/>
                                        <p:tgtEl>
                                          <p:spTgt spid="376"/>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377"/>
                                        </p:tgtEl>
                                        <p:attrNameLst>
                                          <p:attrName>style.visibility</p:attrName>
                                        </p:attrNameLst>
                                      </p:cBhvr>
                                      <p:to>
                                        <p:strVal val="visible"/>
                                      </p:to>
                                    </p:set>
                                    <p:animEffect transition="in" filter="fade">
                                      <p:cBhvr>
                                        <p:cTn id="119" dur="1000"/>
                                        <p:tgtEl>
                                          <p:spTgt spid="3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57"/>
          <p:cNvSpPr txBox="1">
            <a:spLocks noGrp="1"/>
          </p:cNvSpPr>
          <p:nvPr>
            <p:ph type="sldNum" idx="12"/>
          </p:nvPr>
        </p:nvSpPr>
        <p:spPr>
          <a:xfrm>
            <a:off x="6457950" y="6356352"/>
            <a:ext cx="2057400" cy="365100"/>
          </a:xfrm>
          <a:prstGeom prst="rect">
            <a:avLst/>
          </a:prstGeom>
        </p:spPr>
        <p:txBody>
          <a:bodyPr spcFirstLastPara="1" wrap="square" lIns="65300" tIns="32650" rIns="65300" bIns="3265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pic>
        <p:nvPicPr>
          <p:cNvPr id="385" name="Google Shape;385;p57"/>
          <p:cNvPicPr preferRelativeResize="0"/>
          <p:nvPr/>
        </p:nvPicPr>
        <p:blipFill>
          <a:blip r:embed="rId3">
            <a:alphaModFix/>
          </a:blip>
          <a:stretch>
            <a:fillRect/>
          </a:stretch>
        </p:blipFill>
        <p:spPr>
          <a:xfrm>
            <a:off x="1215025" y="4156903"/>
            <a:ext cx="1370626" cy="1022249"/>
          </a:xfrm>
          <a:prstGeom prst="rect">
            <a:avLst/>
          </a:prstGeom>
          <a:noFill/>
          <a:ln>
            <a:noFill/>
          </a:ln>
        </p:spPr>
      </p:pic>
      <p:pic>
        <p:nvPicPr>
          <p:cNvPr id="386" name="Google Shape;386;p57"/>
          <p:cNvPicPr preferRelativeResize="0"/>
          <p:nvPr/>
        </p:nvPicPr>
        <p:blipFill>
          <a:blip r:embed="rId4">
            <a:alphaModFix/>
          </a:blip>
          <a:stretch>
            <a:fillRect/>
          </a:stretch>
        </p:blipFill>
        <p:spPr>
          <a:xfrm>
            <a:off x="3107075" y="4947081"/>
            <a:ext cx="293625" cy="221767"/>
          </a:xfrm>
          <a:prstGeom prst="rect">
            <a:avLst/>
          </a:prstGeom>
          <a:noFill/>
          <a:ln>
            <a:noFill/>
          </a:ln>
        </p:spPr>
      </p:pic>
      <p:pic>
        <p:nvPicPr>
          <p:cNvPr id="387" name="Google Shape;387;p57"/>
          <p:cNvPicPr preferRelativeResize="0"/>
          <p:nvPr/>
        </p:nvPicPr>
        <p:blipFill>
          <a:blip r:embed="rId5">
            <a:alphaModFix/>
          </a:blip>
          <a:stretch>
            <a:fillRect/>
          </a:stretch>
        </p:blipFill>
        <p:spPr>
          <a:xfrm>
            <a:off x="3168954" y="4325799"/>
            <a:ext cx="169905" cy="179502"/>
          </a:xfrm>
          <a:prstGeom prst="rect">
            <a:avLst/>
          </a:prstGeom>
          <a:noFill/>
          <a:ln>
            <a:noFill/>
          </a:ln>
        </p:spPr>
      </p:pic>
      <p:pic>
        <p:nvPicPr>
          <p:cNvPr id="388" name="Google Shape;388;p57"/>
          <p:cNvPicPr preferRelativeResize="0"/>
          <p:nvPr/>
        </p:nvPicPr>
        <p:blipFill>
          <a:blip r:embed="rId6">
            <a:alphaModFix/>
          </a:blip>
          <a:stretch>
            <a:fillRect/>
          </a:stretch>
        </p:blipFill>
        <p:spPr>
          <a:xfrm>
            <a:off x="3143012" y="4615292"/>
            <a:ext cx="221775" cy="221775"/>
          </a:xfrm>
          <a:prstGeom prst="rect">
            <a:avLst/>
          </a:prstGeom>
          <a:noFill/>
          <a:ln>
            <a:noFill/>
          </a:ln>
        </p:spPr>
      </p:pic>
      <p:sp>
        <p:nvSpPr>
          <p:cNvPr id="389" name="Google Shape;389;p57"/>
          <p:cNvSpPr/>
          <p:nvPr/>
        </p:nvSpPr>
        <p:spPr>
          <a:xfrm>
            <a:off x="4039075" y="4196900"/>
            <a:ext cx="1323000" cy="1061400"/>
          </a:xfrm>
          <a:prstGeom prst="roundRect">
            <a:avLst>
              <a:gd name="adj" fmla="val 5739"/>
            </a:avLst>
          </a:prstGeom>
          <a:solidFill>
            <a:srgbClr val="93C47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a:t>MMLA System</a:t>
            </a:r>
            <a:endParaRPr/>
          </a:p>
        </p:txBody>
      </p:sp>
      <p:pic>
        <p:nvPicPr>
          <p:cNvPr id="390" name="Google Shape;390;p57"/>
          <p:cNvPicPr preferRelativeResize="0"/>
          <p:nvPr/>
        </p:nvPicPr>
        <p:blipFill>
          <a:blip r:embed="rId7">
            <a:alphaModFix/>
          </a:blip>
          <a:stretch>
            <a:fillRect/>
          </a:stretch>
        </p:blipFill>
        <p:spPr>
          <a:xfrm>
            <a:off x="6893569" y="4499363"/>
            <a:ext cx="388275" cy="453650"/>
          </a:xfrm>
          <a:prstGeom prst="rect">
            <a:avLst/>
          </a:prstGeom>
          <a:noFill/>
          <a:ln>
            <a:noFill/>
          </a:ln>
        </p:spPr>
      </p:pic>
      <p:cxnSp>
        <p:nvCxnSpPr>
          <p:cNvPr id="391" name="Google Shape;391;p57"/>
          <p:cNvCxnSpPr>
            <a:stCxn id="387" idx="3"/>
            <a:endCxn id="389" idx="1"/>
          </p:cNvCxnSpPr>
          <p:nvPr/>
        </p:nvCxnSpPr>
        <p:spPr>
          <a:xfrm>
            <a:off x="3338859" y="4415550"/>
            <a:ext cx="700200" cy="312000"/>
          </a:xfrm>
          <a:prstGeom prst="bentConnector3">
            <a:avLst>
              <a:gd name="adj1" fmla="val 50001"/>
            </a:avLst>
          </a:prstGeom>
          <a:noFill/>
          <a:ln w="9525" cap="flat" cmpd="sng">
            <a:solidFill>
              <a:srgbClr val="000000"/>
            </a:solidFill>
            <a:prstDash val="solid"/>
            <a:round/>
            <a:headEnd type="none" w="med" len="med"/>
            <a:tailEnd type="none" w="med" len="med"/>
          </a:ln>
        </p:spPr>
      </p:cxnSp>
      <p:cxnSp>
        <p:nvCxnSpPr>
          <p:cNvPr id="392" name="Google Shape;392;p57"/>
          <p:cNvCxnSpPr>
            <a:stCxn id="386" idx="3"/>
            <a:endCxn id="389" idx="1"/>
          </p:cNvCxnSpPr>
          <p:nvPr/>
        </p:nvCxnSpPr>
        <p:spPr>
          <a:xfrm rot="10800000" flipH="1">
            <a:off x="3400700" y="4727665"/>
            <a:ext cx="638400" cy="330300"/>
          </a:xfrm>
          <a:prstGeom prst="bentConnector3">
            <a:avLst>
              <a:gd name="adj1" fmla="val 44690"/>
            </a:avLst>
          </a:prstGeom>
          <a:noFill/>
          <a:ln w="9525" cap="flat" cmpd="sng">
            <a:solidFill>
              <a:srgbClr val="000000"/>
            </a:solidFill>
            <a:prstDash val="solid"/>
            <a:round/>
            <a:headEnd type="none" w="med" len="med"/>
            <a:tailEnd type="none" w="med" len="med"/>
          </a:ln>
        </p:spPr>
      </p:cxnSp>
      <p:cxnSp>
        <p:nvCxnSpPr>
          <p:cNvPr id="393" name="Google Shape;393;p57"/>
          <p:cNvCxnSpPr>
            <a:stCxn id="388" idx="3"/>
            <a:endCxn id="389" idx="1"/>
          </p:cNvCxnSpPr>
          <p:nvPr/>
        </p:nvCxnSpPr>
        <p:spPr>
          <a:xfrm>
            <a:off x="3364787" y="4726180"/>
            <a:ext cx="674400" cy="1500"/>
          </a:xfrm>
          <a:prstGeom prst="bentConnector3">
            <a:avLst>
              <a:gd name="adj1" fmla="val 49992"/>
            </a:avLst>
          </a:prstGeom>
          <a:noFill/>
          <a:ln w="9525" cap="flat" cmpd="sng">
            <a:solidFill>
              <a:srgbClr val="000000"/>
            </a:solidFill>
            <a:prstDash val="solid"/>
            <a:round/>
            <a:headEnd type="none" w="med" len="med"/>
            <a:tailEnd type="none" w="med" len="med"/>
          </a:ln>
        </p:spPr>
      </p:cxnSp>
      <p:sp>
        <p:nvSpPr>
          <p:cNvPr id="394" name="Google Shape;394;p57"/>
          <p:cNvSpPr txBox="1"/>
          <p:nvPr/>
        </p:nvSpPr>
        <p:spPr>
          <a:xfrm>
            <a:off x="2575550" y="3960200"/>
            <a:ext cx="1370700" cy="17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Crimson Text"/>
                <a:ea typeface="Crimson Text"/>
                <a:cs typeface="Crimson Text"/>
                <a:sym typeface="Crimson Text"/>
              </a:rPr>
              <a:t>Multimodal data</a:t>
            </a:r>
            <a:endParaRPr>
              <a:latin typeface="Crimson Text"/>
              <a:ea typeface="Crimson Text"/>
              <a:cs typeface="Crimson Text"/>
              <a:sym typeface="Crimson Text"/>
            </a:endParaRPr>
          </a:p>
        </p:txBody>
      </p:sp>
      <p:cxnSp>
        <p:nvCxnSpPr>
          <p:cNvPr id="395" name="Google Shape;395;p57"/>
          <p:cNvCxnSpPr>
            <a:stCxn id="389" idx="3"/>
            <a:endCxn id="390" idx="1"/>
          </p:cNvCxnSpPr>
          <p:nvPr/>
        </p:nvCxnSpPr>
        <p:spPr>
          <a:xfrm rot="10800000" flipH="1">
            <a:off x="5362075" y="4726100"/>
            <a:ext cx="1531500" cy="1500"/>
          </a:xfrm>
          <a:prstGeom prst="straightConnector1">
            <a:avLst/>
          </a:prstGeom>
          <a:noFill/>
          <a:ln w="9525" cap="flat" cmpd="sng">
            <a:solidFill>
              <a:srgbClr val="000000"/>
            </a:solidFill>
            <a:prstDash val="solid"/>
            <a:round/>
            <a:headEnd type="none" w="med" len="med"/>
            <a:tailEnd type="triangle" w="med" len="med"/>
          </a:ln>
        </p:spPr>
      </p:cxnSp>
      <p:sp>
        <p:nvSpPr>
          <p:cNvPr id="396" name="Google Shape;396;p57"/>
          <p:cNvSpPr txBox="1"/>
          <p:nvPr/>
        </p:nvSpPr>
        <p:spPr>
          <a:xfrm>
            <a:off x="1309350" y="5196450"/>
            <a:ext cx="1370700" cy="179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latin typeface="Crimson Text"/>
                <a:ea typeface="Crimson Text"/>
                <a:cs typeface="Crimson Text"/>
                <a:sym typeface="Crimson Text"/>
              </a:rPr>
              <a:t>Collaborative activity</a:t>
            </a:r>
            <a:endParaRPr>
              <a:latin typeface="Crimson Text"/>
              <a:ea typeface="Crimson Text"/>
              <a:cs typeface="Crimson Text"/>
              <a:sym typeface="Crimson Text"/>
            </a:endParaRPr>
          </a:p>
        </p:txBody>
      </p:sp>
      <p:sp>
        <p:nvSpPr>
          <p:cNvPr id="397" name="Google Shape;397;p57"/>
          <p:cNvSpPr txBox="1"/>
          <p:nvPr/>
        </p:nvSpPr>
        <p:spPr>
          <a:xfrm>
            <a:off x="6402363" y="5057975"/>
            <a:ext cx="1370700" cy="179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latin typeface="Crimson Text"/>
                <a:ea typeface="Crimson Text"/>
                <a:cs typeface="Crimson Text"/>
                <a:sym typeface="Crimson Text"/>
              </a:rPr>
              <a:t>Teacher</a:t>
            </a:r>
            <a:endParaRPr>
              <a:latin typeface="Crimson Text"/>
              <a:ea typeface="Crimson Text"/>
              <a:cs typeface="Crimson Text"/>
              <a:sym typeface="Crimson Text"/>
            </a:endParaRPr>
          </a:p>
        </p:txBody>
      </p:sp>
      <p:sp>
        <p:nvSpPr>
          <p:cNvPr id="398" name="Google Shape;398;p57"/>
          <p:cNvSpPr txBox="1"/>
          <p:nvPr/>
        </p:nvSpPr>
        <p:spPr>
          <a:xfrm>
            <a:off x="5442475" y="4060375"/>
            <a:ext cx="1370700" cy="179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latin typeface="Crimson Text"/>
                <a:ea typeface="Crimson Text"/>
                <a:cs typeface="Crimson Text"/>
                <a:sym typeface="Crimson Text"/>
              </a:rPr>
              <a:t>Model of collaboration</a:t>
            </a:r>
            <a:endParaRPr>
              <a:latin typeface="Crimson Text"/>
              <a:ea typeface="Crimson Text"/>
              <a:cs typeface="Crimson Text"/>
              <a:sym typeface="Crimson Text"/>
            </a:endParaRPr>
          </a:p>
        </p:txBody>
      </p:sp>
      <p:sp>
        <p:nvSpPr>
          <p:cNvPr id="399" name="Google Shape;399;p57"/>
          <p:cNvSpPr txBox="1">
            <a:spLocks noGrp="1"/>
          </p:cNvSpPr>
          <p:nvPr>
            <p:ph type="title" idx="4294967295"/>
          </p:nvPr>
        </p:nvSpPr>
        <p:spPr>
          <a:xfrm>
            <a:off x="683577" y="548675"/>
            <a:ext cx="6344100" cy="576000"/>
          </a:xfrm>
          <a:prstGeom prst="rect">
            <a:avLst/>
          </a:prstGeom>
          <a:noFill/>
          <a:ln>
            <a:noFill/>
          </a:ln>
        </p:spPr>
        <p:txBody>
          <a:bodyPr spcFirstLastPara="1" wrap="square" lIns="0" tIns="0" rIns="0" bIns="0" anchor="t" anchorCtr="0">
            <a:noAutofit/>
          </a:bodyPr>
          <a:lstStyle/>
          <a:p>
            <a:pPr marL="0" marR="0" lvl="0" indent="0" algn="l" rtl="0">
              <a:lnSpc>
                <a:spcPct val="75000"/>
              </a:lnSpc>
              <a:spcBef>
                <a:spcPts val="0"/>
              </a:spcBef>
              <a:spcAft>
                <a:spcPts val="0"/>
              </a:spcAft>
              <a:buNone/>
            </a:pPr>
            <a:r>
              <a:rPr lang="en-US">
                <a:solidFill>
                  <a:srgbClr val="B61249"/>
                </a:solidFill>
              </a:rPr>
              <a:t>Main idea</a:t>
            </a:r>
            <a:endParaRPr sz="4800" i="1" u="none" strike="noStrike" cap="none">
              <a:solidFill>
                <a:srgbClr val="B61249"/>
              </a:solidFill>
            </a:endParaRPr>
          </a:p>
        </p:txBody>
      </p:sp>
      <p:sp>
        <p:nvSpPr>
          <p:cNvPr id="400" name="Google Shape;400;p57"/>
          <p:cNvSpPr/>
          <p:nvPr/>
        </p:nvSpPr>
        <p:spPr>
          <a:xfrm rot="5400000">
            <a:off x="3580350" y="2358750"/>
            <a:ext cx="169800" cy="1970700"/>
          </a:xfrm>
          <a:prstGeom prst="leftBrace">
            <a:avLst>
              <a:gd name="adj1" fmla="val 50000"/>
              <a:gd name="adj2" fmla="val 50000"/>
            </a:avLst>
          </a:prstGeom>
          <a:noFill/>
          <a:ln w="2857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57"/>
          <p:cNvSpPr/>
          <p:nvPr/>
        </p:nvSpPr>
        <p:spPr>
          <a:xfrm rot="5400000">
            <a:off x="5906425" y="2147250"/>
            <a:ext cx="169800" cy="2393700"/>
          </a:xfrm>
          <a:prstGeom prst="leftBrace">
            <a:avLst>
              <a:gd name="adj1" fmla="val 50000"/>
              <a:gd name="adj2" fmla="val 50000"/>
            </a:avLst>
          </a:prstGeom>
          <a:noFill/>
          <a:ln w="28575"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A86E8"/>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0"/>
                                        </p:tgtEl>
                                        <p:attrNameLst>
                                          <p:attrName>style.visibility</p:attrName>
                                        </p:attrNameLst>
                                      </p:cBhvr>
                                      <p:to>
                                        <p:strVal val="visible"/>
                                      </p:to>
                                    </p:set>
                                    <p:animEffect transition="in" filter="fade">
                                      <p:cBhvr>
                                        <p:cTn id="7" dur="1000"/>
                                        <p:tgtEl>
                                          <p:spTgt spid="4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1"/>
                                        </p:tgtEl>
                                        <p:attrNameLst>
                                          <p:attrName>style.visibility</p:attrName>
                                        </p:attrNameLst>
                                      </p:cBhvr>
                                      <p:to>
                                        <p:strVal val="visible"/>
                                      </p:to>
                                    </p:set>
                                    <p:animEffect transition="in" filter="fade">
                                      <p:cBhvr>
                                        <p:cTn id="12" dur="1000"/>
                                        <p:tgtEl>
                                          <p:spTgt spid="4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58"/>
          <p:cNvSpPr txBox="1">
            <a:spLocks noGrp="1"/>
          </p:cNvSpPr>
          <p:nvPr>
            <p:ph type="title"/>
          </p:nvPr>
        </p:nvSpPr>
        <p:spPr>
          <a:xfrm>
            <a:off x="683580" y="548675"/>
            <a:ext cx="8374800" cy="576000"/>
          </a:xfrm>
          <a:prstGeom prst="rect">
            <a:avLst/>
          </a:prstGeom>
          <a:noFill/>
          <a:ln>
            <a:noFill/>
          </a:ln>
        </p:spPr>
        <p:txBody>
          <a:bodyPr spcFirstLastPara="1" wrap="square" lIns="0" tIns="0" rIns="0" bIns="0" anchor="t" anchorCtr="0">
            <a:noAutofit/>
          </a:bodyPr>
          <a:lstStyle/>
          <a:p>
            <a:pPr marL="0" marR="0" lvl="0" indent="0" algn="l" rtl="0">
              <a:lnSpc>
                <a:spcPct val="75000"/>
              </a:lnSpc>
              <a:spcBef>
                <a:spcPts val="0"/>
              </a:spcBef>
              <a:spcAft>
                <a:spcPts val="0"/>
              </a:spcAft>
              <a:buNone/>
            </a:pPr>
            <a:r>
              <a:rPr lang="en-US"/>
              <a:t>Research gaps &amp; objectives</a:t>
            </a:r>
            <a:endParaRPr sz="4800" i="1" u="none" strike="noStrike" cap="none">
              <a:solidFill>
                <a:srgbClr val="B20533"/>
              </a:solidFill>
            </a:endParaRPr>
          </a:p>
        </p:txBody>
      </p:sp>
      <p:sp>
        <p:nvSpPr>
          <p:cNvPr id="407" name="Google Shape;407;p58"/>
          <p:cNvSpPr/>
          <p:nvPr/>
        </p:nvSpPr>
        <p:spPr>
          <a:xfrm>
            <a:off x="640700" y="1352825"/>
            <a:ext cx="1881000" cy="960900"/>
          </a:xfrm>
          <a:prstGeom prst="roundRect">
            <a:avLst>
              <a:gd name="adj" fmla="val 16667"/>
            </a:avLst>
          </a:prstGeom>
          <a:solidFill>
            <a:srgbClr val="FCE5C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a:solidFill>
                  <a:schemeClr val="dk1"/>
                </a:solidFill>
              </a:rPr>
              <a:t>Lack of standard practice to evaluate MMLA (ML) solution</a:t>
            </a:r>
            <a:endParaRPr sz="1200">
              <a:solidFill>
                <a:schemeClr val="dk1"/>
              </a:solidFill>
            </a:endParaRPr>
          </a:p>
        </p:txBody>
      </p:sp>
      <p:sp>
        <p:nvSpPr>
          <p:cNvPr id="408" name="Google Shape;408;p58"/>
          <p:cNvSpPr/>
          <p:nvPr/>
        </p:nvSpPr>
        <p:spPr>
          <a:xfrm>
            <a:off x="4707775" y="1352825"/>
            <a:ext cx="2193300" cy="960900"/>
          </a:xfrm>
          <a:prstGeom prst="roundRect">
            <a:avLst>
              <a:gd name="adj" fmla="val 16667"/>
            </a:avLst>
          </a:prstGeom>
          <a:solidFill>
            <a:srgbClr val="FCE5C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a:solidFill>
                  <a:schemeClr val="dk1"/>
                </a:solidFill>
              </a:rPr>
              <a:t>Lack of technological MMLA (ML) support for CSCL that support estimation with underlying reason</a:t>
            </a:r>
            <a:endParaRPr sz="1200">
              <a:solidFill>
                <a:schemeClr val="dk1"/>
              </a:solidFill>
            </a:endParaRPr>
          </a:p>
        </p:txBody>
      </p:sp>
      <p:sp>
        <p:nvSpPr>
          <p:cNvPr id="409" name="Google Shape;409;p58"/>
          <p:cNvSpPr/>
          <p:nvPr/>
        </p:nvSpPr>
        <p:spPr>
          <a:xfrm>
            <a:off x="683575" y="3505200"/>
            <a:ext cx="8460300" cy="8001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a:t>To </a:t>
            </a:r>
            <a:r>
              <a:rPr lang="en-US" sz="1200" b="1"/>
              <a:t>build </a:t>
            </a:r>
            <a:r>
              <a:rPr lang="en-US" sz="1200"/>
              <a:t>and </a:t>
            </a:r>
            <a:r>
              <a:rPr lang="en-US" sz="1200" b="1"/>
              <a:t>assess</a:t>
            </a:r>
            <a:r>
              <a:rPr lang="en-US" sz="1200"/>
              <a:t> ML-based </a:t>
            </a:r>
            <a:r>
              <a:rPr lang="en-US" sz="1200" b="1"/>
              <a:t>MMLA technological support </a:t>
            </a:r>
            <a:r>
              <a:rPr lang="en-US" sz="1200"/>
              <a:t>for estimation of </a:t>
            </a:r>
            <a:r>
              <a:rPr lang="en-US" sz="1200" b="1"/>
              <a:t>collaboration quality</a:t>
            </a:r>
            <a:r>
              <a:rPr lang="en-US" sz="1200"/>
              <a:t> </a:t>
            </a:r>
            <a:r>
              <a:rPr lang="en-US" sz="1200" b="1"/>
              <a:t>and its sub-dimensions</a:t>
            </a:r>
            <a:r>
              <a:rPr lang="en-US" sz="1200"/>
              <a:t> in </a:t>
            </a:r>
            <a:r>
              <a:rPr lang="en-US" sz="1200" b="1"/>
              <a:t>small groups </a:t>
            </a:r>
            <a:r>
              <a:rPr lang="en-US" sz="1200"/>
              <a:t>in </a:t>
            </a:r>
            <a:r>
              <a:rPr lang="en-US" sz="1200" b="1"/>
              <a:t>classroom</a:t>
            </a:r>
            <a:r>
              <a:rPr lang="en-US" sz="1200"/>
              <a:t> collaborative learning environments.</a:t>
            </a:r>
            <a:endParaRPr sz="1200"/>
          </a:p>
        </p:txBody>
      </p:sp>
      <p:sp>
        <p:nvSpPr>
          <p:cNvPr id="410" name="Google Shape;410;p58"/>
          <p:cNvSpPr/>
          <p:nvPr/>
        </p:nvSpPr>
        <p:spPr>
          <a:xfrm>
            <a:off x="683575" y="4619625"/>
            <a:ext cx="2238300" cy="800100"/>
          </a:xfrm>
          <a:prstGeom prst="roundRect">
            <a:avLst>
              <a:gd name="adj" fmla="val 16667"/>
            </a:avLst>
          </a:prstGeom>
          <a:solidFill>
            <a:srgbClr val="E6913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a:solidFill>
                  <a:schemeClr val="lt1"/>
                </a:solidFill>
              </a:rPr>
              <a:t>Systematize the evaluation of MMLA (ML) solution for their generalizability in MMLA context</a:t>
            </a:r>
            <a:endParaRPr sz="1200">
              <a:solidFill>
                <a:schemeClr val="lt1"/>
              </a:solidFill>
            </a:endParaRPr>
          </a:p>
        </p:txBody>
      </p:sp>
      <p:sp>
        <p:nvSpPr>
          <p:cNvPr id="411" name="Google Shape;411;p58"/>
          <p:cNvSpPr/>
          <p:nvPr/>
        </p:nvSpPr>
        <p:spPr>
          <a:xfrm>
            <a:off x="4549525" y="4619625"/>
            <a:ext cx="2238300" cy="800100"/>
          </a:xfrm>
          <a:prstGeom prst="roundRect">
            <a:avLst>
              <a:gd name="adj" fmla="val 16667"/>
            </a:avLst>
          </a:prstGeom>
          <a:solidFill>
            <a:srgbClr val="E6913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a:solidFill>
                  <a:schemeClr val="lt1"/>
                </a:solidFill>
              </a:rPr>
              <a:t>Develop ML approach to estimate collaboration quality and its sub-dimensions</a:t>
            </a:r>
            <a:endParaRPr sz="1200">
              <a:solidFill>
                <a:schemeClr val="lt1"/>
              </a:solidFill>
            </a:endParaRPr>
          </a:p>
        </p:txBody>
      </p:sp>
      <p:cxnSp>
        <p:nvCxnSpPr>
          <p:cNvPr id="412" name="Google Shape;412;p58"/>
          <p:cNvCxnSpPr>
            <a:stCxn id="407" idx="2"/>
            <a:endCxn id="410" idx="0"/>
          </p:cNvCxnSpPr>
          <p:nvPr/>
        </p:nvCxnSpPr>
        <p:spPr>
          <a:xfrm>
            <a:off x="1581200" y="2313725"/>
            <a:ext cx="221400" cy="2305800"/>
          </a:xfrm>
          <a:prstGeom prst="straightConnector1">
            <a:avLst/>
          </a:prstGeom>
          <a:noFill/>
          <a:ln w="9525" cap="flat" cmpd="sng">
            <a:solidFill>
              <a:srgbClr val="B45F06"/>
            </a:solidFill>
            <a:prstDash val="dot"/>
            <a:round/>
            <a:headEnd type="none" w="med" len="med"/>
            <a:tailEnd type="triangle" w="med" len="med"/>
          </a:ln>
        </p:spPr>
      </p:cxnSp>
      <p:cxnSp>
        <p:nvCxnSpPr>
          <p:cNvPr id="413" name="Google Shape;413;p58"/>
          <p:cNvCxnSpPr>
            <a:stCxn id="408" idx="2"/>
            <a:endCxn id="411" idx="0"/>
          </p:cNvCxnSpPr>
          <p:nvPr/>
        </p:nvCxnSpPr>
        <p:spPr>
          <a:xfrm flipH="1">
            <a:off x="5668525" y="2313725"/>
            <a:ext cx="135900" cy="2305800"/>
          </a:xfrm>
          <a:prstGeom prst="straightConnector1">
            <a:avLst/>
          </a:prstGeom>
          <a:noFill/>
          <a:ln w="9525" cap="flat" cmpd="sng">
            <a:solidFill>
              <a:srgbClr val="B45F06"/>
            </a:solidFill>
            <a:prstDash val="dot"/>
            <a:round/>
            <a:headEnd type="none" w="med" len="med"/>
            <a:tailEnd type="triangle" w="med" len="med"/>
          </a:ln>
        </p:spPr>
      </p:cxnSp>
      <p:sp>
        <p:nvSpPr>
          <p:cNvPr id="414" name="Google Shape;414;p58"/>
          <p:cNvSpPr/>
          <p:nvPr/>
        </p:nvSpPr>
        <p:spPr>
          <a:xfrm>
            <a:off x="4572025" y="4338563"/>
            <a:ext cx="238200" cy="2478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58"/>
          <p:cNvSpPr txBox="1"/>
          <p:nvPr/>
        </p:nvSpPr>
        <p:spPr>
          <a:xfrm>
            <a:off x="0" y="0"/>
            <a:ext cx="30000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200">
                <a:solidFill>
                  <a:schemeClr val="lt1"/>
                </a:solidFill>
              </a:rPr>
              <a:t>is intelligence amplification in the classroom increasing the awareness of the teacher?</a:t>
            </a:r>
            <a:endParaRPr/>
          </a:p>
        </p:txBody>
      </p:sp>
      <p:sp>
        <p:nvSpPr>
          <p:cNvPr id="416" name="Google Shape;416;p58"/>
          <p:cNvSpPr/>
          <p:nvPr/>
        </p:nvSpPr>
        <p:spPr>
          <a:xfrm>
            <a:off x="6787825" y="2378341"/>
            <a:ext cx="2193300" cy="987600"/>
          </a:xfrm>
          <a:prstGeom prst="roundRect">
            <a:avLst>
              <a:gd name="adj" fmla="val 16667"/>
            </a:avLst>
          </a:prstGeom>
          <a:solidFill>
            <a:srgbClr val="C9DAF8"/>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1300">
                <a:solidFill>
                  <a:schemeClr val="dk1"/>
                </a:solidFill>
              </a:rPr>
              <a:t>Is intelligence amplification in the classroom increasing the awareness of the teacher?</a:t>
            </a:r>
            <a:endParaRPr sz="1500">
              <a:solidFill>
                <a:schemeClr val="dk1"/>
              </a:solidFill>
            </a:endParaRPr>
          </a:p>
        </p:txBody>
      </p:sp>
      <p:sp>
        <p:nvSpPr>
          <p:cNvPr id="417" name="Google Shape;417;p58"/>
          <p:cNvSpPr/>
          <p:nvPr/>
        </p:nvSpPr>
        <p:spPr>
          <a:xfrm>
            <a:off x="6624925" y="5734050"/>
            <a:ext cx="2519100" cy="738900"/>
          </a:xfrm>
          <a:prstGeom prst="roundRect">
            <a:avLst>
              <a:gd name="adj" fmla="val 16667"/>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1200">
                <a:solidFill>
                  <a:schemeClr val="lt1"/>
                </a:solidFill>
              </a:rPr>
              <a:t>Compare the results using three conditions: </a:t>
            </a:r>
            <a:endParaRPr sz="1200">
              <a:solidFill>
                <a:schemeClr val="lt1"/>
              </a:solidFill>
            </a:endParaRPr>
          </a:p>
          <a:p>
            <a:pPr marL="0" lvl="0" indent="0" algn="ctr" rtl="0">
              <a:spcBef>
                <a:spcPts val="0"/>
              </a:spcBef>
              <a:spcAft>
                <a:spcPts val="0"/>
              </a:spcAft>
              <a:buClr>
                <a:schemeClr val="dk1"/>
              </a:buClr>
              <a:buSzPts val="1100"/>
              <a:buFont typeface="Arial"/>
              <a:buNone/>
            </a:pPr>
            <a:r>
              <a:rPr lang="en-US" sz="1200">
                <a:solidFill>
                  <a:schemeClr val="lt1"/>
                </a:solidFill>
              </a:rPr>
              <a:t>MMLA, AI and normal</a:t>
            </a:r>
            <a:endParaRPr sz="1200">
              <a:solidFill>
                <a:schemeClr val="lt1"/>
              </a:solidFill>
            </a:endParaRPr>
          </a:p>
        </p:txBody>
      </p:sp>
      <p:sp>
        <p:nvSpPr>
          <p:cNvPr id="418" name="Google Shape;418;p58"/>
          <p:cNvSpPr/>
          <p:nvPr/>
        </p:nvSpPr>
        <p:spPr>
          <a:xfrm>
            <a:off x="2287225" y="2371363"/>
            <a:ext cx="2397900" cy="960900"/>
          </a:xfrm>
          <a:prstGeom prst="roundRect">
            <a:avLst>
              <a:gd name="adj" fmla="val 16667"/>
            </a:avLst>
          </a:prstGeom>
          <a:solidFill>
            <a:srgbClr val="C9DAF8"/>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1200">
                <a:solidFill>
                  <a:schemeClr val="dk1"/>
                </a:solidFill>
              </a:rPr>
              <a:t>Lack of studies in authentic settings, would this really be useful in real classrooms with real teachers? </a:t>
            </a:r>
            <a:endParaRPr sz="1200">
              <a:solidFill>
                <a:schemeClr val="dk1"/>
              </a:solidFill>
            </a:endParaRPr>
          </a:p>
        </p:txBody>
      </p:sp>
      <p:sp>
        <p:nvSpPr>
          <p:cNvPr id="419" name="Google Shape;419;p58"/>
          <p:cNvSpPr/>
          <p:nvPr/>
        </p:nvSpPr>
        <p:spPr>
          <a:xfrm>
            <a:off x="2231875" y="5734050"/>
            <a:ext cx="2446200" cy="800100"/>
          </a:xfrm>
          <a:prstGeom prst="roundRect">
            <a:avLst>
              <a:gd name="adj" fmla="val 16667"/>
            </a:avLst>
          </a:prstGeom>
          <a:solidFill>
            <a:srgbClr val="3C78D8"/>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1200">
                <a:solidFill>
                  <a:schemeClr val="lt1"/>
                </a:solidFill>
              </a:rPr>
              <a:t>Carry out field experiments with real students and teachers</a:t>
            </a:r>
            <a:endParaRPr sz="1200">
              <a:solidFill>
                <a:schemeClr val="lt1"/>
              </a:solidFill>
            </a:endParaRPr>
          </a:p>
        </p:txBody>
      </p:sp>
      <p:cxnSp>
        <p:nvCxnSpPr>
          <p:cNvPr id="420" name="Google Shape;420;p58"/>
          <p:cNvCxnSpPr>
            <a:stCxn id="418" idx="2"/>
            <a:endCxn id="419" idx="0"/>
          </p:cNvCxnSpPr>
          <p:nvPr/>
        </p:nvCxnSpPr>
        <p:spPr>
          <a:xfrm flipH="1">
            <a:off x="3454975" y="3332263"/>
            <a:ext cx="31200" cy="2401800"/>
          </a:xfrm>
          <a:prstGeom prst="straightConnector1">
            <a:avLst/>
          </a:prstGeom>
          <a:noFill/>
          <a:ln w="9525" cap="flat" cmpd="sng">
            <a:solidFill>
              <a:srgbClr val="1155CC"/>
            </a:solidFill>
            <a:prstDash val="dot"/>
            <a:round/>
            <a:headEnd type="none" w="med" len="med"/>
            <a:tailEnd type="triangle" w="med" len="med"/>
          </a:ln>
        </p:spPr>
      </p:cxnSp>
      <p:cxnSp>
        <p:nvCxnSpPr>
          <p:cNvPr id="421" name="Google Shape;421;p58"/>
          <p:cNvCxnSpPr>
            <a:stCxn id="416" idx="2"/>
            <a:endCxn id="417" idx="0"/>
          </p:cNvCxnSpPr>
          <p:nvPr/>
        </p:nvCxnSpPr>
        <p:spPr>
          <a:xfrm>
            <a:off x="7884475" y="3365941"/>
            <a:ext cx="0" cy="2368200"/>
          </a:xfrm>
          <a:prstGeom prst="straightConnector1">
            <a:avLst/>
          </a:prstGeom>
          <a:noFill/>
          <a:ln w="9525" cap="flat" cmpd="sng">
            <a:solidFill>
              <a:srgbClr val="1155CC"/>
            </a:solidFill>
            <a:prstDash val="dot"/>
            <a:round/>
            <a:headEnd type="none" w="med" len="med"/>
            <a:tailEnd type="triangle" w="med" len="med"/>
          </a:ln>
        </p:spPr>
      </p:cxnSp>
      <p:sp>
        <p:nvSpPr>
          <p:cNvPr id="422" name="Google Shape;422;p58"/>
          <p:cNvSpPr/>
          <p:nvPr/>
        </p:nvSpPr>
        <p:spPr>
          <a:xfrm>
            <a:off x="339600" y="1726300"/>
            <a:ext cx="238200" cy="1605900"/>
          </a:xfrm>
          <a:prstGeom prst="lef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58"/>
          <p:cNvSpPr/>
          <p:nvPr/>
        </p:nvSpPr>
        <p:spPr>
          <a:xfrm>
            <a:off x="339600" y="3548400"/>
            <a:ext cx="238200" cy="738900"/>
          </a:xfrm>
          <a:prstGeom prst="lef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58"/>
          <p:cNvSpPr/>
          <p:nvPr/>
        </p:nvSpPr>
        <p:spPr>
          <a:xfrm>
            <a:off x="339600" y="4586375"/>
            <a:ext cx="238200" cy="1886700"/>
          </a:xfrm>
          <a:prstGeom prst="lef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58"/>
          <p:cNvSpPr txBox="1"/>
          <p:nvPr/>
        </p:nvSpPr>
        <p:spPr>
          <a:xfrm rot="-5400000" flipH="1">
            <a:off x="-120600" y="2258875"/>
            <a:ext cx="641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Gaps</a:t>
            </a:r>
            <a:endParaRPr/>
          </a:p>
        </p:txBody>
      </p:sp>
      <p:sp>
        <p:nvSpPr>
          <p:cNvPr id="426" name="Google Shape;426;p58"/>
          <p:cNvSpPr txBox="1"/>
          <p:nvPr/>
        </p:nvSpPr>
        <p:spPr>
          <a:xfrm rot="-5400000" flipH="1">
            <a:off x="-313950" y="3759188"/>
            <a:ext cx="10281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t>Objective</a:t>
            </a:r>
            <a:endParaRPr/>
          </a:p>
        </p:txBody>
      </p:sp>
      <p:sp>
        <p:nvSpPr>
          <p:cNvPr id="427" name="Google Shape;427;p58"/>
          <p:cNvSpPr txBox="1"/>
          <p:nvPr/>
        </p:nvSpPr>
        <p:spPr>
          <a:xfrm rot="-5400000" flipH="1">
            <a:off x="-405000" y="5217927"/>
            <a:ext cx="12102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t>Sub objective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7"/>
                                        </p:tgtEl>
                                        <p:attrNameLst>
                                          <p:attrName>style.visibility</p:attrName>
                                        </p:attrNameLst>
                                      </p:cBhvr>
                                      <p:to>
                                        <p:strVal val="visible"/>
                                      </p:to>
                                    </p:set>
                                    <p:animEffect transition="in" filter="fade">
                                      <p:cBhvr>
                                        <p:cTn id="7" dur="1000"/>
                                        <p:tgtEl>
                                          <p:spTgt spid="407"/>
                                        </p:tgtEl>
                                      </p:cBhvr>
                                    </p:animEffect>
                                  </p:childTnLst>
                                </p:cTn>
                              </p:par>
                              <p:par>
                                <p:cTn id="8" presetID="10" presetClass="entr" presetSubtype="0" fill="hold" nodeType="withEffect">
                                  <p:stCondLst>
                                    <p:cond delay="0"/>
                                  </p:stCondLst>
                                  <p:childTnLst>
                                    <p:set>
                                      <p:cBhvr>
                                        <p:cTn id="9" dur="1" fill="hold">
                                          <p:stCondLst>
                                            <p:cond delay="0"/>
                                          </p:stCondLst>
                                        </p:cTn>
                                        <p:tgtEl>
                                          <p:spTgt spid="408"/>
                                        </p:tgtEl>
                                        <p:attrNameLst>
                                          <p:attrName>style.visibility</p:attrName>
                                        </p:attrNameLst>
                                      </p:cBhvr>
                                      <p:to>
                                        <p:strVal val="visible"/>
                                      </p:to>
                                    </p:set>
                                    <p:animEffect transition="in" filter="fade">
                                      <p:cBhvr>
                                        <p:cTn id="10" dur="1000"/>
                                        <p:tgtEl>
                                          <p:spTgt spid="40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18"/>
                                        </p:tgtEl>
                                        <p:attrNameLst>
                                          <p:attrName>style.visibility</p:attrName>
                                        </p:attrNameLst>
                                      </p:cBhvr>
                                      <p:to>
                                        <p:strVal val="visible"/>
                                      </p:to>
                                    </p:set>
                                    <p:animEffect transition="in" filter="fade">
                                      <p:cBhvr>
                                        <p:cTn id="15" dur="1000"/>
                                        <p:tgtEl>
                                          <p:spTgt spid="418"/>
                                        </p:tgtEl>
                                      </p:cBhvr>
                                    </p:animEffect>
                                  </p:childTnLst>
                                </p:cTn>
                              </p:par>
                              <p:par>
                                <p:cTn id="16" presetID="10" presetClass="entr" presetSubtype="0" fill="hold" nodeType="withEffect">
                                  <p:stCondLst>
                                    <p:cond delay="0"/>
                                  </p:stCondLst>
                                  <p:childTnLst>
                                    <p:set>
                                      <p:cBhvr>
                                        <p:cTn id="17" dur="1" fill="hold">
                                          <p:stCondLst>
                                            <p:cond delay="0"/>
                                          </p:stCondLst>
                                        </p:cTn>
                                        <p:tgtEl>
                                          <p:spTgt spid="416"/>
                                        </p:tgtEl>
                                        <p:attrNameLst>
                                          <p:attrName>style.visibility</p:attrName>
                                        </p:attrNameLst>
                                      </p:cBhvr>
                                      <p:to>
                                        <p:strVal val="visible"/>
                                      </p:to>
                                    </p:set>
                                    <p:animEffect transition="in" filter="fade">
                                      <p:cBhvr>
                                        <p:cTn id="18" dur="1000"/>
                                        <p:tgtEl>
                                          <p:spTgt spid="4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14"/>
                                        </p:tgtEl>
                                        <p:attrNameLst>
                                          <p:attrName>style.visibility</p:attrName>
                                        </p:attrNameLst>
                                      </p:cBhvr>
                                      <p:to>
                                        <p:strVal val="visible"/>
                                      </p:to>
                                    </p:set>
                                    <p:animEffect transition="in" filter="fade">
                                      <p:cBhvr>
                                        <p:cTn id="23" dur="1000"/>
                                        <p:tgtEl>
                                          <p:spTgt spid="4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09"/>
                                        </p:tgtEl>
                                        <p:attrNameLst>
                                          <p:attrName>style.visibility</p:attrName>
                                        </p:attrNameLst>
                                      </p:cBhvr>
                                      <p:to>
                                        <p:strVal val="visible"/>
                                      </p:to>
                                    </p:set>
                                    <p:animEffect transition="in" filter="fade">
                                      <p:cBhvr>
                                        <p:cTn id="28" dur="1000"/>
                                        <p:tgtEl>
                                          <p:spTgt spid="40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12"/>
                                        </p:tgtEl>
                                        <p:attrNameLst>
                                          <p:attrName>style.visibility</p:attrName>
                                        </p:attrNameLst>
                                      </p:cBhvr>
                                      <p:to>
                                        <p:strVal val="visible"/>
                                      </p:to>
                                    </p:set>
                                    <p:animEffect transition="in" filter="fade">
                                      <p:cBhvr>
                                        <p:cTn id="33" dur="1000"/>
                                        <p:tgtEl>
                                          <p:spTgt spid="412"/>
                                        </p:tgtEl>
                                      </p:cBhvr>
                                    </p:animEffect>
                                  </p:childTnLst>
                                </p:cTn>
                              </p:par>
                              <p:par>
                                <p:cTn id="34" presetID="10" presetClass="entr" presetSubtype="0" fill="hold" nodeType="withEffect">
                                  <p:stCondLst>
                                    <p:cond delay="0"/>
                                  </p:stCondLst>
                                  <p:childTnLst>
                                    <p:set>
                                      <p:cBhvr>
                                        <p:cTn id="35" dur="1" fill="hold">
                                          <p:stCondLst>
                                            <p:cond delay="0"/>
                                          </p:stCondLst>
                                        </p:cTn>
                                        <p:tgtEl>
                                          <p:spTgt spid="410"/>
                                        </p:tgtEl>
                                        <p:attrNameLst>
                                          <p:attrName>style.visibility</p:attrName>
                                        </p:attrNameLst>
                                      </p:cBhvr>
                                      <p:to>
                                        <p:strVal val="visible"/>
                                      </p:to>
                                    </p:set>
                                    <p:animEffect transition="in" filter="fade">
                                      <p:cBhvr>
                                        <p:cTn id="36" dur="1000"/>
                                        <p:tgtEl>
                                          <p:spTgt spid="41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13"/>
                                        </p:tgtEl>
                                        <p:attrNameLst>
                                          <p:attrName>style.visibility</p:attrName>
                                        </p:attrNameLst>
                                      </p:cBhvr>
                                      <p:to>
                                        <p:strVal val="visible"/>
                                      </p:to>
                                    </p:set>
                                    <p:animEffect transition="in" filter="fade">
                                      <p:cBhvr>
                                        <p:cTn id="41" dur="1000"/>
                                        <p:tgtEl>
                                          <p:spTgt spid="413"/>
                                        </p:tgtEl>
                                      </p:cBhvr>
                                    </p:animEffect>
                                  </p:childTnLst>
                                </p:cTn>
                              </p:par>
                              <p:par>
                                <p:cTn id="42" presetID="10" presetClass="entr" presetSubtype="0" fill="hold" nodeType="withEffect">
                                  <p:stCondLst>
                                    <p:cond delay="0"/>
                                  </p:stCondLst>
                                  <p:childTnLst>
                                    <p:set>
                                      <p:cBhvr>
                                        <p:cTn id="43" dur="1" fill="hold">
                                          <p:stCondLst>
                                            <p:cond delay="0"/>
                                          </p:stCondLst>
                                        </p:cTn>
                                        <p:tgtEl>
                                          <p:spTgt spid="411"/>
                                        </p:tgtEl>
                                        <p:attrNameLst>
                                          <p:attrName>style.visibility</p:attrName>
                                        </p:attrNameLst>
                                      </p:cBhvr>
                                      <p:to>
                                        <p:strVal val="visible"/>
                                      </p:to>
                                    </p:set>
                                    <p:animEffect transition="in" filter="fade">
                                      <p:cBhvr>
                                        <p:cTn id="44" dur="1000"/>
                                        <p:tgtEl>
                                          <p:spTgt spid="41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420"/>
                                        </p:tgtEl>
                                        <p:attrNameLst>
                                          <p:attrName>style.visibility</p:attrName>
                                        </p:attrNameLst>
                                      </p:cBhvr>
                                      <p:to>
                                        <p:strVal val="visible"/>
                                      </p:to>
                                    </p:set>
                                    <p:animEffect transition="in" filter="fade">
                                      <p:cBhvr>
                                        <p:cTn id="49" dur="1000"/>
                                        <p:tgtEl>
                                          <p:spTgt spid="420"/>
                                        </p:tgtEl>
                                      </p:cBhvr>
                                    </p:animEffect>
                                  </p:childTnLst>
                                </p:cTn>
                              </p:par>
                              <p:par>
                                <p:cTn id="50" presetID="10" presetClass="entr" presetSubtype="0" fill="hold" nodeType="withEffect">
                                  <p:stCondLst>
                                    <p:cond delay="0"/>
                                  </p:stCondLst>
                                  <p:childTnLst>
                                    <p:set>
                                      <p:cBhvr>
                                        <p:cTn id="51" dur="1" fill="hold">
                                          <p:stCondLst>
                                            <p:cond delay="0"/>
                                          </p:stCondLst>
                                        </p:cTn>
                                        <p:tgtEl>
                                          <p:spTgt spid="419"/>
                                        </p:tgtEl>
                                        <p:attrNameLst>
                                          <p:attrName>style.visibility</p:attrName>
                                        </p:attrNameLst>
                                      </p:cBhvr>
                                      <p:to>
                                        <p:strVal val="visible"/>
                                      </p:to>
                                    </p:set>
                                    <p:animEffect transition="in" filter="fade">
                                      <p:cBhvr>
                                        <p:cTn id="52" dur="1000"/>
                                        <p:tgtEl>
                                          <p:spTgt spid="41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21"/>
                                        </p:tgtEl>
                                        <p:attrNameLst>
                                          <p:attrName>style.visibility</p:attrName>
                                        </p:attrNameLst>
                                      </p:cBhvr>
                                      <p:to>
                                        <p:strVal val="visible"/>
                                      </p:to>
                                    </p:set>
                                    <p:animEffect transition="in" filter="fade">
                                      <p:cBhvr>
                                        <p:cTn id="57" dur="1000"/>
                                        <p:tgtEl>
                                          <p:spTgt spid="421"/>
                                        </p:tgtEl>
                                      </p:cBhvr>
                                    </p:animEffect>
                                  </p:childTnLst>
                                </p:cTn>
                              </p:par>
                              <p:par>
                                <p:cTn id="58" presetID="10" presetClass="entr" presetSubtype="0" fill="hold" nodeType="withEffect">
                                  <p:stCondLst>
                                    <p:cond delay="0"/>
                                  </p:stCondLst>
                                  <p:childTnLst>
                                    <p:set>
                                      <p:cBhvr>
                                        <p:cTn id="59" dur="1" fill="hold">
                                          <p:stCondLst>
                                            <p:cond delay="0"/>
                                          </p:stCondLst>
                                        </p:cTn>
                                        <p:tgtEl>
                                          <p:spTgt spid="417"/>
                                        </p:tgtEl>
                                        <p:attrNameLst>
                                          <p:attrName>style.visibility</p:attrName>
                                        </p:attrNameLst>
                                      </p:cBhvr>
                                      <p:to>
                                        <p:strVal val="visible"/>
                                      </p:to>
                                    </p:set>
                                    <p:animEffect transition="in" filter="fade">
                                      <p:cBhvr>
                                        <p:cTn id="60" dur="1000"/>
                                        <p:tgtEl>
                                          <p:spTgt spid="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Shape 431"/>
        <p:cNvGrpSpPr/>
        <p:nvPr/>
      </p:nvGrpSpPr>
      <p:grpSpPr>
        <a:xfrm>
          <a:off x="0" y="0"/>
          <a:ext cx="0" cy="0"/>
          <a:chOff x="0" y="0"/>
          <a:chExt cx="0" cy="0"/>
        </a:xfrm>
      </p:grpSpPr>
      <p:sp>
        <p:nvSpPr>
          <p:cNvPr id="432" name="Google Shape;432;p59"/>
          <p:cNvSpPr txBox="1">
            <a:spLocks noGrp="1"/>
          </p:cNvSpPr>
          <p:nvPr>
            <p:ph type="title"/>
          </p:nvPr>
        </p:nvSpPr>
        <p:spPr>
          <a:xfrm>
            <a:off x="683580" y="548675"/>
            <a:ext cx="8374800" cy="576000"/>
          </a:xfrm>
          <a:prstGeom prst="rect">
            <a:avLst/>
          </a:prstGeom>
          <a:noFill/>
          <a:ln>
            <a:noFill/>
          </a:ln>
        </p:spPr>
        <p:txBody>
          <a:bodyPr spcFirstLastPara="1" wrap="square" lIns="0" tIns="0" rIns="0" bIns="0" anchor="t" anchorCtr="0">
            <a:noAutofit/>
          </a:bodyPr>
          <a:lstStyle/>
          <a:p>
            <a:pPr marL="0" marR="0" lvl="0" indent="0" algn="l" rtl="0">
              <a:lnSpc>
                <a:spcPct val="75000"/>
              </a:lnSpc>
              <a:spcBef>
                <a:spcPts val="0"/>
              </a:spcBef>
              <a:spcAft>
                <a:spcPts val="0"/>
              </a:spcAft>
              <a:buNone/>
            </a:pPr>
            <a:r>
              <a:rPr lang="en-US"/>
              <a:t>Research gaps &amp; objectives</a:t>
            </a:r>
            <a:endParaRPr sz="4800" i="1" u="none" strike="noStrike" cap="none">
              <a:solidFill>
                <a:srgbClr val="B20533"/>
              </a:solidFill>
            </a:endParaRPr>
          </a:p>
        </p:txBody>
      </p:sp>
      <p:sp>
        <p:nvSpPr>
          <p:cNvPr id="433" name="Google Shape;433;p59"/>
          <p:cNvSpPr/>
          <p:nvPr/>
        </p:nvSpPr>
        <p:spPr>
          <a:xfrm>
            <a:off x="640700" y="1352825"/>
            <a:ext cx="1881000" cy="960900"/>
          </a:xfrm>
          <a:prstGeom prst="roundRect">
            <a:avLst>
              <a:gd name="adj" fmla="val 16667"/>
            </a:avLst>
          </a:prstGeom>
          <a:solidFill>
            <a:srgbClr val="FCE5C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a:solidFill>
                  <a:schemeClr val="dk1"/>
                </a:solidFill>
              </a:rPr>
              <a:t>Lack of standard practice to evaluate MMLA (ML) solution</a:t>
            </a:r>
            <a:endParaRPr sz="1200">
              <a:solidFill>
                <a:schemeClr val="dk1"/>
              </a:solidFill>
            </a:endParaRPr>
          </a:p>
        </p:txBody>
      </p:sp>
      <p:sp>
        <p:nvSpPr>
          <p:cNvPr id="434" name="Google Shape;434;p59"/>
          <p:cNvSpPr/>
          <p:nvPr/>
        </p:nvSpPr>
        <p:spPr>
          <a:xfrm>
            <a:off x="4707775" y="1352825"/>
            <a:ext cx="2193300" cy="960900"/>
          </a:xfrm>
          <a:prstGeom prst="roundRect">
            <a:avLst>
              <a:gd name="adj" fmla="val 16667"/>
            </a:avLst>
          </a:prstGeom>
          <a:solidFill>
            <a:srgbClr val="FCE5C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a:solidFill>
                  <a:schemeClr val="dk1"/>
                </a:solidFill>
              </a:rPr>
              <a:t>Lack of technological MMLA (ML) support for CSCL that support estimation with underlying reason</a:t>
            </a:r>
            <a:endParaRPr sz="1200">
              <a:solidFill>
                <a:schemeClr val="dk1"/>
              </a:solidFill>
            </a:endParaRPr>
          </a:p>
        </p:txBody>
      </p:sp>
      <p:sp>
        <p:nvSpPr>
          <p:cNvPr id="435" name="Google Shape;435;p59"/>
          <p:cNvSpPr/>
          <p:nvPr/>
        </p:nvSpPr>
        <p:spPr>
          <a:xfrm>
            <a:off x="683575" y="3505200"/>
            <a:ext cx="8460300" cy="8001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a:t>To </a:t>
            </a:r>
            <a:r>
              <a:rPr lang="en-US" sz="1200" b="1"/>
              <a:t>build </a:t>
            </a:r>
            <a:r>
              <a:rPr lang="en-US" sz="1200"/>
              <a:t>and </a:t>
            </a:r>
            <a:r>
              <a:rPr lang="en-US" sz="1200" b="1"/>
              <a:t>assess</a:t>
            </a:r>
            <a:r>
              <a:rPr lang="en-US" sz="1200"/>
              <a:t> ML-based </a:t>
            </a:r>
            <a:r>
              <a:rPr lang="en-US" sz="1200" b="1"/>
              <a:t>MMLA technological support </a:t>
            </a:r>
            <a:r>
              <a:rPr lang="en-US" sz="1200"/>
              <a:t>for estimation of </a:t>
            </a:r>
            <a:r>
              <a:rPr lang="en-US" sz="1200" b="1"/>
              <a:t>collaboration quality</a:t>
            </a:r>
            <a:r>
              <a:rPr lang="en-US" sz="1200"/>
              <a:t> </a:t>
            </a:r>
            <a:r>
              <a:rPr lang="en-US" sz="1200" b="1"/>
              <a:t>and its sub-dimensions</a:t>
            </a:r>
            <a:r>
              <a:rPr lang="en-US" sz="1200"/>
              <a:t> in </a:t>
            </a:r>
            <a:r>
              <a:rPr lang="en-US" sz="1200" b="1"/>
              <a:t>small groups </a:t>
            </a:r>
            <a:r>
              <a:rPr lang="en-US" sz="1200"/>
              <a:t>in </a:t>
            </a:r>
            <a:r>
              <a:rPr lang="en-US" sz="1200" b="1"/>
              <a:t>classroom</a:t>
            </a:r>
            <a:r>
              <a:rPr lang="en-US" sz="1200"/>
              <a:t> collaborative learning environments.</a:t>
            </a:r>
            <a:endParaRPr sz="1200"/>
          </a:p>
        </p:txBody>
      </p:sp>
      <p:sp>
        <p:nvSpPr>
          <p:cNvPr id="436" name="Google Shape;436;p59"/>
          <p:cNvSpPr/>
          <p:nvPr/>
        </p:nvSpPr>
        <p:spPr>
          <a:xfrm>
            <a:off x="683575" y="4619625"/>
            <a:ext cx="2238300" cy="800100"/>
          </a:xfrm>
          <a:prstGeom prst="roundRect">
            <a:avLst>
              <a:gd name="adj" fmla="val 16667"/>
            </a:avLst>
          </a:prstGeom>
          <a:solidFill>
            <a:srgbClr val="E6913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a:solidFill>
                  <a:schemeClr val="lt1"/>
                </a:solidFill>
              </a:rPr>
              <a:t>Systematize the evaluation of MMLA (ML) solution for their generalizability in MMLA context</a:t>
            </a:r>
            <a:endParaRPr sz="1200">
              <a:solidFill>
                <a:schemeClr val="lt1"/>
              </a:solidFill>
            </a:endParaRPr>
          </a:p>
        </p:txBody>
      </p:sp>
      <p:sp>
        <p:nvSpPr>
          <p:cNvPr id="437" name="Google Shape;437;p59"/>
          <p:cNvSpPr/>
          <p:nvPr/>
        </p:nvSpPr>
        <p:spPr>
          <a:xfrm>
            <a:off x="4549525" y="4619625"/>
            <a:ext cx="2238300" cy="800100"/>
          </a:xfrm>
          <a:prstGeom prst="roundRect">
            <a:avLst>
              <a:gd name="adj" fmla="val 16667"/>
            </a:avLst>
          </a:prstGeom>
          <a:solidFill>
            <a:srgbClr val="E6913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a:solidFill>
                  <a:schemeClr val="lt1"/>
                </a:solidFill>
              </a:rPr>
              <a:t>Develop ML approach to estimate collaboration quality and its sub-dimensions</a:t>
            </a:r>
            <a:endParaRPr sz="1200">
              <a:solidFill>
                <a:schemeClr val="lt1"/>
              </a:solidFill>
            </a:endParaRPr>
          </a:p>
        </p:txBody>
      </p:sp>
      <p:cxnSp>
        <p:nvCxnSpPr>
          <p:cNvPr id="438" name="Google Shape;438;p59"/>
          <p:cNvCxnSpPr>
            <a:stCxn id="433" idx="2"/>
            <a:endCxn id="436" idx="0"/>
          </p:cNvCxnSpPr>
          <p:nvPr/>
        </p:nvCxnSpPr>
        <p:spPr>
          <a:xfrm>
            <a:off x="1581200" y="2313725"/>
            <a:ext cx="221400" cy="2305800"/>
          </a:xfrm>
          <a:prstGeom prst="straightConnector1">
            <a:avLst/>
          </a:prstGeom>
          <a:noFill/>
          <a:ln w="9525" cap="flat" cmpd="sng">
            <a:solidFill>
              <a:srgbClr val="B45F06"/>
            </a:solidFill>
            <a:prstDash val="dot"/>
            <a:round/>
            <a:headEnd type="none" w="med" len="med"/>
            <a:tailEnd type="triangle" w="med" len="med"/>
          </a:ln>
        </p:spPr>
      </p:cxnSp>
      <p:cxnSp>
        <p:nvCxnSpPr>
          <p:cNvPr id="439" name="Google Shape;439;p59"/>
          <p:cNvCxnSpPr>
            <a:stCxn id="434" idx="2"/>
            <a:endCxn id="437" idx="0"/>
          </p:cNvCxnSpPr>
          <p:nvPr/>
        </p:nvCxnSpPr>
        <p:spPr>
          <a:xfrm flipH="1">
            <a:off x="5668525" y="2313725"/>
            <a:ext cx="135900" cy="2305800"/>
          </a:xfrm>
          <a:prstGeom prst="straightConnector1">
            <a:avLst/>
          </a:prstGeom>
          <a:noFill/>
          <a:ln w="9525" cap="flat" cmpd="sng">
            <a:solidFill>
              <a:srgbClr val="B45F06"/>
            </a:solidFill>
            <a:prstDash val="dot"/>
            <a:round/>
            <a:headEnd type="none" w="med" len="med"/>
            <a:tailEnd type="triangle" w="med" len="med"/>
          </a:ln>
        </p:spPr>
      </p:cxnSp>
      <p:sp>
        <p:nvSpPr>
          <p:cNvPr id="440" name="Google Shape;440;p59"/>
          <p:cNvSpPr/>
          <p:nvPr/>
        </p:nvSpPr>
        <p:spPr>
          <a:xfrm>
            <a:off x="4572025" y="4338563"/>
            <a:ext cx="238200" cy="2478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59"/>
          <p:cNvSpPr txBox="1"/>
          <p:nvPr/>
        </p:nvSpPr>
        <p:spPr>
          <a:xfrm>
            <a:off x="0" y="0"/>
            <a:ext cx="30000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200">
                <a:solidFill>
                  <a:schemeClr val="lt1"/>
                </a:solidFill>
              </a:rPr>
              <a:t>is intelligence amplification in the classroom increasing the awareness of the teacher?</a:t>
            </a:r>
            <a:endParaRPr/>
          </a:p>
        </p:txBody>
      </p:sp>
      <p:sp>
        <p:nvSpPr>
          <p:cNvPr id="442" name="Google Shape;442;p59"/>
          <p:cNvSpPr/>
          <p:nvPr/>
        </p:nvSpPr>
        <p:spPr>
          <a:xfrm>
            <a:off x="6787825" y="2378341"/>
            <a:ext cx="2193300" cy="987600"/>
          </a:xfrm>
          <a:prstGeom prst="roundRect">
            <a:avLst>
              <a:gd name="adj" fmla="val 16667"/>
            </a:avLst>
          </a:prstGeom>
          <a:solidFill>
            <a:srgbClr val="C9DAF8"/>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1300">
                <a:solidFill>
                  <a:schemeClr val="dk1"/>
                </a:solidFill>
              </a:rPr>
              <a:t>Is intelligence amplification in the classroom increasing the awareness of the teacher?</a:t>
            </a:r>
            <a:endParaRPr sz="1500">
              <a:solidFill>
                <a:schemeClr val="dk1"/>
              </a:solidFill>
            </a:endParaRPr>
          </a:p>
        </p:txBody>
      </p:sp>
      <p:sp>
        <p:nvSpPr>
          <p:cNvPr id="443" name="Google Shape;443;p59"/>
          <p:cNvSpPr/>
          <p:nvPr/>
        </p:nvSpPr>
        <p:spPr>
          <a:xfrm>
            <a:off x="6624925" y="5734050"/>
            <a:ext cx="2519100" cy="738900"/>
          </a:xfrm>
          <a:prstGeom prst="roundRect">
            <a:avLst>
              <a:gd name="adj" fmla="val 16667"/>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1200">
                <a:solidFill>
                  <a:schemeClr val="lt1"/>
                </a:solidFill>
              </a:rPr>
              <a:t>Compare the results using three conditions: </a:t>
            </a:r>
            <a:endParaRPr sz="1200">
              <a:solidFill>
                <a:schemeClr val="lt1"/>
              </a:solidFill>
            </a:endParaRPr>
          </a:p>
          <a:p>
            <a:pPr marL="0" lvl="0" indent="0" algn="ctr" rtl="0">
              <a:spcBef>
                <a:spcPts val="0"/>
              </a:spcBef>
              <a:spcAft>
                <a:spcPts val="0"/>
              </a:spcAft>
              <a:buClr>
                <a:schemeClr val="dk1"/>
              </a:buClr>
              <a:buSzPts val="1100"/>
              <a:buFont typeface="Arial"/>
              <a:buNone/>
            </a:pPr>
            <a:r>
              <a:rPr lang="en-US" sz="1200">
                <a:solidFill>
                  <a:schemeClr val="lt1"/>
                </a:solidFill>
              </a:rPr>
              <a:t>MMLA, AI and normal</a:t>
            </a:r>
            <a:endParaRPr sz="1200">
              <a:solidFill>
                <a:schemeClr val="lt1"/>
              </a:solidFill>
            </a:endParaRPr>
          </a:p>
        </p:txBody>
      </p:sp>
      <p:sp>
        <p:nvSpPr>
          <p:cNvPr id="444" name="Google Shape;444;p59"/>
          <p:cNvSpPr/>
          <p:nvPr/>
        </p:nvSpPr>
        <p:spPr>
          <a:xfrm>
            <a:off x="2287225" y="2371363"/>
            <a:ext cx="2397900" cy="960900"/>
          </a:xfrm>
          <a:prstGeom prst="roundRect">
            <a:avLst>
              <a:gd name="adj" fmla="val 16667"/>
            </a:avLst>
          </a:prstGeom>
          <a:solidFill>
            <a:srgbClr val="C9DAF8"/>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1200">
                <a:solidFill>
                  <a:schemeClr val="dk1"/>
                </a:solidFill>
              </a:rPr>
              <a:t>Lack of studies in authentic settings, would this really be useful in real classrooms with real teachers? </a:t>
            </a:r>
            <a:endParaRPr sz="1200">
              <a:solidFill>
                <a:schemeClr val="dk1"/>
              </a:solidFill>
            </a:endParaRPr>
          </a:p>
        </p:txBody>
      </p:sp>
      <p:sp>
        <p:nvSpPr>
          <p:cNvPr id="445" name="Google Shape;445;p59"/>
          <p:cNvSpPr/>
          <p:nvPr/>
        </p:nvSpPr>
        <p:spPr>
          <a:xfrm>
            <a:off x="2231875" y="5734050"/>
            <a:ext cx="2446200" cy="800100"/>
          </a:xfrm>
          <a:prstGeom prst="roundRect">
            <a:avLst>
              <a:gd name="adj" fmla="val 16667"/>
            </a:avLst>
          </a:prstGeom>
          <a:solidFill>
            <a:srgbClr val="3C78D8"/>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1200">
                <a:solidFill>
                  <a:schemeClr val="lt1"/>
                </a:solidFill>
              </a:rPr>
              <a:t>Investigate the teacher’s perception on the MMLA technological support</a:t>
            </a:r>
            <a:endParaRPr sz="1200">
              <a:solidFill>
                <a:schemeClr val="lt1"/>
              </a:solidFill>
            </a:endParaRPr>
          </a:p>
        </p:txBody>
      </p:sp>
      <p:cxnSp>
        <p:nvCxnSpPr>
          <p:cNvPr id="446" name="Google Shape;446;p59"/>
          <p:cNvCxnSpPr>
            <a:stCxn id="444" idx="2"/>
            <a:endCxn id="445" idx="0"/>
          </p:cNvCxnSpPr>
          <p:nvPr/>
        </p:nvCxnSpPr>
        <p:spPr>
          <a:xfrm flipH="1">
            <a:off x="3454975" y="3332263"/>
            <a:ext cx="31200" cy="2401800"/>
          </a:xfrm>
          <a:prstGeom prst="straightConnector1">
            <a:avLst/>
          </a:prstGeom>
          <a:noFill/>
          <a:ln w="9525" cap="flat" cmpd="sng">
            <a:solidFill>
              <a:srgbClr val="1155CC"/>
            </a:solidFill>
            <a:prstDash val="dot"/>
            <a:round/>
            <a:headEnd type="none" w="med" len="med"/>
            <a:tailEnd type="triangle" w="med" len="med"/>
          </a:ln>
        </p:spPr>
      </p:cxnSp>
      <p:cxnSp>
        <p:nvCxnSpPr>
          <p:cNvPr id="447" name="Google Shape;447;p59"/>
          <p:cNvCxnSpPr>
            <a:stCxn id="442" idx="2"/>
            <a:endCxn id="443" idx="0"/>
          </p:cNvCxnSpPr>
          <p:nvPr/>
        </p:nvCxnSpPr>
        <p:spPr>
          <a:xfrm>
            <a:off x="7884475" y="3365941"/>
            <a:ext cx="0" cy="2368200"/>
          </a:xfrm>
          <a:prstGeom prst="straightConnector1">
            <a:avLst/>
          </a:prstGeom>
          <a:noFill/>
          <a:ln w="9525" cap="flat" cmpd="sng">
            <a:solidFill>
              <a:srgbClr val="1155CC"/>
            </a:solidFill>
            <a:prstDash val="dot"/>
            <a:round/>
            <a:headEnd type="none" w="med" len="med"/>
            <a:tailEnd type="triangle" w="med" len="med"/>
          </a:ln>
        </p:spPr>
      </p:cxnSp>
      <p:sp>
        <p:nvSpPr>
          <p:cNvPr id="448" name="Google Shape;448;p59"/>
          <p:cNvSpPr/>
          <p:nvPr/>
        </p:nvSpPr>
        <p:spPr>
          <a:xfrm>
            <a:off x="339600" y="1726300"/>
            <a:ext cx="238200" cy="1605900"/>
          </a:xfrm>
          <a:prstGeom prst="lef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59"/>
          <p:cNvSpPr/>
          <p:nvPr/>
        </p:nvSpPr>
        <p:spPr>
          <a:xfrm>
            <a:off x="339600" y="3548400"/>
            <a:ext cx="238200" cy="738900"/>
          </a:xfrm>
          <a:prstGeom prst="lef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59"/>
          <p:cNvSpPr/>
          <p:nvPr/>
        </p:nvSpPr>
        <p:spPr>
          <a:xfrm>
            <a:off x="339600" y="4586375"/>
            <a:ext cx="238200" cy="1886700"/>
          </a:xfrm>
          <a:prstGeom prst="lef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59"/>
          <p:cNvSpPr txBox="1"/>
          <p:nvPr/>
        </p:nvSpPr>
        <p:spPr>
          <a:xfrm rot="-5400000" flipH="1">
            <a:off x="-120600" y="2258875"/>
            <a:ext cx="641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Gaps</a:t>
            </a:r>
            <a:endParaRPr/>
          </a:p>
        </p:txBody>
      </p:sp>
      <p:sp>
        <p:nvSpPr>
          <p:cNvPr id="452" name="Google Shape;452;p59"/>
          <p:cNvSpPr txBox="1"/>
          <p:nvPr/>
        </p:nvSpPr>
        <p:spPr>
          <a:xfrm rot="-5400000" flipH="1">
            <a:off x="-313950" y="3759188"/>
            <a:ext cx="10281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t>Objective</a:t>
            </a:r>
            <a:endParaRPr/>
          </a:p>
        </p:txBody>
      </p:sp>
      <p:sp>
        <p:nvSpPr>
          <p:cNvPr id="453" name="Google Shape;453;p59"/>
          <p:cNvSpPr txBox="1"/>
          <p:nvPr/>
        </p:nvSpPr>
        <p:spPr>
          <a:xfrm rot="-5400000" flipH="1">
            <a:off x="-405000" y="5217927"/>
            <a:ext cx="12102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t>Sub objective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3"/>
                                        </p:tgtEl>
                                        <p:attrNameLst>
                                          <p:attrName>style.visibility</p:attrName>
                                        </p:attrNameLst>
                                      </p:cBhvr>
                                      <p:to>
                                        <p:strVal val="visible"/>
                                      </p:to>
                                    </p:set>
                                    <p:animEffect transition="in" filter="fade">
                                      <p:cBhvr>
                                        <p:cTn id="7" dur="1000"/>
                                        <p:tgtEl>
                                          <p:spTgt spid="433"/>
                                        </p:tgtEl>
                                      </p:cBhvr>
                                    </p:animEffect>
                                  </p:childTnLst>
                                </p:cTn>
                              </p:par>
                              <p:par>
                                <p:cTn id="8" presetID="10" presetClass="entr" presetSubtype="0" fill="hold" nodeType="withEffect">
                                  <p:stCondLst>
                                    <p:cond delay="0"/>
                                  </p:stCondLst>
                                  <p:childTnLst>
                                    <p:set>
                                      <p:cBhvr>
                                        <p:cTn id="9" dur="1" fill="hold">
                                          <p:stCondLst>
                                            <p:cond delay="0"/>
                                          </p:stCondLst>
                                        </p:cTn>
                                        <p:tgtEl>
                                          <p:spTgt spid="434"/>
                                        </p:tgtEl>
                                        <p:attrNameLst>
                                          <p:attrName>style.visibility</p:attrName>
                                        </p:attrNameLst>
                                      </p:cBhvr>
                                      <p:to>
                                        <p:strVal val="visible"/>
                                      </p:to>
                                    </p:set>
                                    <p:animEffect transition="in" filter="fade">
                                      <p:cBhvr>
                                        <p:cTn id="10" dur="1000"/>
                                        <p:tgtEl>
                                          <p:spTgt spid="43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44"/>
                                        </p:tgtEl>
                                        <p:attrNameLst>
                                          <p:attrName>style.visibility</p:attrName>
                                        </p:attrNameLst>
                                      </p:cBhvr>
                                      <p:to>
                                        <p:strVal val="visible"/>
                                      </p:to>
                                    </p:set>
                                    <p:animEffect transition="in" filter="fade">
                                      <p:cBhvr>
                                        <p:cTn id="15" dur="1000"/>
                                        <p:tgtEl>
                                          <p:spTgt spid="444"/>
                                        </p:tgtEl>
                                      </p:cBhvr>
                                    </p:animEffect>
                                  </p:childTnLst>
                                </p:cTn>
                              </p:par>
                              <p:par>
                                <p:cTn id="16" presetID="10" presetClass="entr" presetSubtype="0" fill="hold" nodeType="withEffect">
                                  <p:stCondLst>
                                    <p:cond delay="0"/>
                                  </p:stCondLst>
                                  <p:childTnLst>
                                    <p:set>
                                      <p:cBhvr>
                                        <p:cTn id="17" dur="1" fill="hold">
                                          <p:stCondLst>
                                            <p:cond delay="0"/>
                                          </p:stCondLst>
                                        </p:cTn>
                                        <p:tgtEl>
                                          <p:spTgt spid="442"/>
                                        </p:tgtEl>
                                        <p:attrNameLst>
                                          <p:attrName>style.visibility</p:attrName>
                                        </p:attrNameLst>
                                      </p:cBhvr>
                                      <p:to>
                                        <p:strVal val="visible"/>
                                      </p:to>
                                    </p:set>
                                    <p:animEffect transition="in" filter="fade">
                                      <p:cBhvr>
                                        <p:cTn id="18" dur="1000"/>
                                        <p:tgtEl>
                                          <p:spTgt spid="44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40"/>
                                        </p:tgtEl>
                                        <p:attrNameLst>
                                          <p:attrName>style.visibility</p:attrName>
                                        </p:attrNameLst>
                                      </p:cBhvr>
                                      <p:to>
                                        <p:strVal val="visible"/>
                                      </p:to>
                                    </p:set>
                                    <p:animEffect transition="in" filter="fade">
                                      <p:cBhvr>
                                        <p:cTn id="23" dur="1000"/>
                                        <p:tgtEl>
                                          <p:spTgt spid="44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35"/>
                                        </p:tgtEl>
                                        <p:attrNameLst>
                                          <p:attrName>style.visibility</p:attrName>
                                        </p:attrNameLst>
                                      </p:cBhvr>
                                      <p:to>
                                        <p:strVal val="visible"/>
                                      </p:to>
                                    </p:set>
                                    <p:animEffect transition="in" filter="fade">
                                      <p:cBhvr>
                                        <p:cTn id="28" dur="1000"/>
                                        <p:tgtEl>
                                          <p:spTgt spid="43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38"/>
                                        </p:tgtEl>
                                        <p:attrNameLst>
                                          <p:attrName>style.visibility</p:attrName>
                                        </p:attrNameLst>
                                      </p:cBhvr>
                                      <p:to>
                                        <p:strVal val="visible"/>
                                      </p:to>
                                    </p:set>
                                    <p:animEffect transition="in" filter="fade">
                                      <p:cBhvr>
                                        <p:cTn id="33" dur="1000"/>
                                        <p:tgtEl>
                                          <p:spTgt spid="438"/>
                                        </p:tgtEl>
                                      </p:cBhvr>
                                    </p:animEffect>
                                  </p:childTnLst>
                                </p:cTn>
                              </p:par>
                              <p:par>
                                <p:cTn id="34" presetID="10" presetClass="entr" presetSubtype="0" fill="hold" nodeType="withEffect">
                                  <p:stCondLst>
                                    <p:cond delay="0"/>
                                  </p:stCondLst>
                                  <p:childTnLst>
                                    <p:set>
                                      <p:cBhvr>
                                        <p:cTn id="35" dur="1" fill="hold">
                                          <p:stCondLst>
                                            <p:cond delay="0"/>
                                          </p:stCondLst>
                                        </p:cTn>
                                        <p:tgtEl>
                                          <p:spTgt spid="436"/>
                                        </p:tgtEl>
                                        <p:attrNameLst>
                                          <p:attrName>style.visibility</p:attrName>
                                        </p:attrNameLst>
                                      </p:cBhvr>
                                      <p:to>
                                        <p:strVal val="visible"/>
                                      </p:to>
                                    </p:set>
                                    <p:animEffect transition="in" filter="fade">
                                      <p:cBhvr>
                                        <p:cTn id="36" dur="1000"/>
                                        <p:tgtEl>
                                          <p:spTgt spid="43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39"/>
                                        </p:tgtEl>
                                        <p:attrNameLst>
                                          <p:attrName>style.visibility</p:attrName>
                                        </p:attrNameLst>
                                      </p:cBhvr>
                                      <p:to>
                                        <p:strVal val="visible"/>
                                      </p:to>
                                    </p:set>
                                    <p:animEffect transition="in" filter="fade">
                                      <p:cBhvr>
                                        <p:cTn id="41" dur="1000"/>
                                        <p:tgtEl>
                                          <p:spTgt spid="439"/>
                                        </p:tgtEl>
                                      </p:cBhvr>
                                    </p:animEffect>
                                  </p:childTnLst>
                                </p:cTn>
                              </p:par>
                              <p:par>
                                <p:cTn id="42" presetID="10" presetClass="entr" presetSubtype="0" fill="hold" nodeType="withEffect">
                                  <p:stCondLst>
                                    <p:cond delay="0"/>
                                  </p:stCondLst>
                                  <p:childTnLst>
                                    <p:set>
                                      <p:cBhvr>
                                        <p:cTn id="43" dur="1" fill="hold">
                                          <p:stCondLst>
                                            <p:cond delay="0"/>
                                          </p:stCondLst>
                                        </p:cTn>
                                        <p:tgtEl>
                                          <p:spTgt spid="437"/>
                                        </p:tgtEl>
                                        <p:attrNameLst>
                                          <p:attrName>style.visibility</p:attrName>
                                        </p:attrNameLst>
                                      </p:cBhvr>
                                      <p:to>
                                        <p:strVal val="visible"/>
                                      </p:to>
                                    </p:set>
                                    <p:animEffect transition="in" filter="fade">
                                      <p:cBhvr>
                                        <p:cTn id="44" dur="1000"/>
                                        <p:tgtEl>
                                          <p:spTgt spid="43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446"/>
                                        </p:tgtEl>
                                        <p:attrNameLst>
                                          <p:attrName>style.visibility</p:attrName>
                                        </p:attrNameLst>
                                      </p:cBhvr>
                                      <p:to>
                                        <p:strVal val="visible"/>
                                      </p:to>
                                    </p:set>
                                    <p:animEffect transition="in" filter="fade">
                                      <p:cBhvr>
                                        <p:cTn id="49" dur="1000"/>
                                        <p:tgtEl>
                                          <p:spTgt spid="446"/>
                                        </p:tgtEl>
                                      </p:cBhvr>
                                    </p:animEffect>
                                  </p:childTnLst>
                                </p:cTn>
                              </p:par>
                              <p:par>
                                <p:cTn id="50" presetID="10" presetClass="entr" presetSubtype="0" fill="hold" nodeType="withEffect">
                                  <p:stCondLst>
                                    <p:cond delay="0"/>
                                  </p:stCondLst>
                                  <p:childTnLst>
                                    <p:set>
                                      <p:cBhvr>
                                        <p:cTn id="51" dur="1" fill="hold">
                                          <p:stCondLst>
                                            <p:cond delay="0"/>
                                          </p:stCondLst>
                                        </p:cTn>
                                        <p:tgtEl>
                                          <p:spTgt spid="445"/>
                                        </p:tgtEl>
                                        <p:attrNameLst>
                                          <p:attrName>style.visibility</p:attrName>
                                        </p:attrNameLst>
                                      </p:cBhvr>
                                      <p:to>
                                        <p:strVal val="visible"/>
                                      </p:to>
                                    </p:set>
                                    <p:animEffect transition="in" filter="fade">
                                      <p:cBhvr>
                                        <p:cTn id="52" dur="1000"/>
                                        <p:tgtEl>
                                          <p:spTgt spid="44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47"/>
                                        </p:tgtEl>
                                        <p:attrNameLst>
                                          <p:attrName>style.visibility</p:attrName>
                                        </p:attrNameLst>
                                      </p:cBhvr>
                                      <p:to>
                                        <p:strVal val="visible"/>
                                      </p:to>
                                    </p:set>
                                    <p:animEffect transition="in" filter="fade">
                                      <p:cBhvr>
                                        <p:cTn id="57" dur="1000"/>
                                        <p:tgtEl>
                                          <p:spTgt spid="447"/>
                                        </p:tgtEl>
                                      </p:cBhvr>
                                    </p:animEffect>
                                  </p:childTnLst>
                                </p:cTn>
                              </p:par>
                              <p:par>
                                <p:cTn id="58" presetID="10" presetClass="entr" presetSubtype="0" fill="hold" nodeType="withEffect">
                                  <p:stCondLst>
                                    <p:cond delay="0"/>
                                  </p:stCondLst>
                                  <p:childTnLst>
                                    <p:set>
                                      <p:cBhvr>
                                        <p:cTn id="59" dur="1" fill="hold">
                                          <p:stCondLst>
                                            <p:cond delay="0"/>
                                          </p:stCondLst>
                                        </p:cTn>
                                        <p:tgtEl>
                                          <p:spTgt spid="443"/>
                                        </p:tgtEl>
                                        <p:attrNameLst>
                                          <p:attrName>style.visibility</p:attrName>
                                        </p:attrNameLst>
                                      </p:cBhvr>
                                      <p:to>
                                        <p:strVal val="visible"/>
                                      </p:to>
                                    </p:set>
                                    <p:animEffect transition="in" filter="fade">
                                      <p:cBhvr>
                                        <p:cTn id="60" dur="1000"/>
                                        <p:tgtEl>
                                          <p:spTgt spid="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LU Esitlus">
  <a:themeElements>
    <a:clrScheme name="TLY">
      <a:dk1>
        <a:srgbClr val="000000"/>
      </a:dk1>
      <a:lt1>
        <a:srgbClr val="FFFFFF"/>
      </a:lt1>
      <a:dk2>
        <a:srgbClr val="44546A"/>
      </a:dk2>
      <a:lt2>
        <a:srgbClr val="E7E6E6"/>
      </a:lt2>
      <a:accent1>
        <a:srgbClr val="CF003A"/>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2695</Words>
  <Application>Microsoft Macintosh PowerPoint</Application>
  <PresentationFormat>On-screen Show (4:3)</PresentationFormat>
  <Paragraphs>253</Paragraphs>
  <Slides>22</Slides>
  <Notes>22</Notes>
  <HiddenSlides>3</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Georgia</vt:lpstr>
      <vt:lpstr>Crimson Text</vt:lpstr>
      <vt:lpstr>EB Garamond</vt:lpstr>
      <vt:lpstr>Calibri</vt:lpstr>
      <vt:lpstr>Roboto</vt:lpstr>
      <vt:lpstr>Merriweather Sans</vt:lpstr>
      <vt:lpstr>Arial</vt:lpstr>
      <vt:lpstr>Times New Roman</vt:lpstr>
      <vt:lpstr>TLU Esitlus</vt:lpstr>
      <vt:lpstr>Supporting Teachers during Collaborative Learning Using MMLA and AI</vt:lpstr>
      <vt:lpstr>Research Problem</vt:lpstr>
      <vt:lpstr>Collaboration</vt:lpstr>
      <vt:lpstr>Learning Analytics</vt:lpstr>
      <vt:lpstr>Multimodal Learning Analytics (MMLA)</vt:lpstr>
      <vt:lpstr>Related work</vt:lpstr>
      <vt:lpstr>Main idea</vt:lpstr>
      <vt:lpstr>Research gaps &amp; objectives</vt:lpstr>
      <vt:lpstr>Research gaps &amp; objectives</vt:lpstr>
      <vt:lpstr>Needs Analysis</vt:lpstr>
      <vt:lpstr>First study</vt:lpstr>
      <vt:lpstr>First study</vt:lpstr>
      <vt:lpstr>First study</vt:lpstr>
      <vt:lpstr>First study</vt:lpstr>
      <vt:lpstr>Is CoTrack actually something teachers would use?  </vt:lpstr>
      <vt:lpstr>Would a Teacher Teach Together with AI?</vt:lpstr>
      <vt:lpstr>Second study: going on</vt:lpstr>
      <vt:lpstr>Second study: going on</vt:lpstr>
      <vt:lpstr>Second study: going on</vt:lpstr>
      <vt:lpstr>Teacher and AI together- the DREAM TEAM?</vt:lpstr>
      <vt:lpstr>THANK YOU!</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Pankaj Chejara</cp:lastModifiedBy>
  <cp:revision>1</cp:revision>
  <dcterms:modified xsi:type="dcterms:W3CDTF">2025-05-02T09:43:49Z</dcterms:modified>
</cp:coreProperties>
</file>